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av" ContentType="audio/x-wav"/>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5" r:id="rId2"/>
  </p:sldMasterIdLst>
  <p:notesMasterIdLst>
    <p:notesMasterId r:id="rId35"/>
  </p:notesMasterIdLst>
  <p:sldIdLst>
    <p:sldId id="257" r:id="rId3"/>
    <p:sldId id="260" r:id="rId4"/>
    <p:sldId id="258" r:id="rId5"/>
    <p:sldId id="259" r:id="rId6"/>
    <p:sldId id="271" r:id="rId7"/>
    <p:sldId id="272" r:id="rId8"/>
    <p:sldId id="275" r:id="rId9"/>
    <p:sldId id="273" r:id="rId10"/>
    <p:sldId id="274" r:id="rId11"/>
    <p:sldId id="276" r:id="rId12"/>
    <p:sldId id="277" r:id="rId13"/>
    <p:sldId id="278" r:id="rId14"/>
    <p:sldId id="279" r:id="rId15"/>
    <p:sldId id="280" r:id="rId16"/>
    <p:sldId id="281" r:id="rId17"/>
    <p:sldId id="270" r:id="rId18"/>
    <p:sldId id="282" r:id="rId19"/>
    <p:sldId id="283" r:id="rId20"/>
    <p:sldId id="284" r:id="rId21"/>
    <p:sldId id="285" r:id="rId22"/>
    <p:sldId id="288" r:id="rId23"/>
    <p:sldId id="286" r:id="rId24"/>
    <p:sldId id="289" r:id="rId25"/>
    <p:sldId id="290" r:id="rId26"/>
    <p:sldId id="291" r:id="rId27"/>
    <p:sldId id="292" r:id="rId28"/>
    <p:sldId id="287" r:id="rId29"/>
    <p:sldId id="293" r:id="rId30"/>
    <p:sldId id="295" r:id="rId31"/>
    <p:sldId id="297" r:id="rId32"/>
    <p:sldId id="299" r:id="rId33"/>
    <p:sldId id="269"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E2"/>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7" d="100"/>
          <a:sy n="107" d="100"/>
        </p:scale>
        <p:origin x="138" y="2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image" Target="../media/image3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5DC771-B95F-42FC-ACFC-7DBDC388788F}" type="datetimeFigureOut">
              <a:rPr lang="zh-CN" altLang="en-US" smtClean="0"/>
              <a:t>2019/11/11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8E6734-C8BA-4840-91F5-90284F4D3EBB}" type="slidenum">
              <a:rPr lang="zh-CN" altLang="en-US" smtClean="0"/>
              <a:t>‹#›</a:t>
            </a:fld>
            <a:endParaRPr lang="zh-CN" altLang="en-US"/>
          </a:p>
        </p:txBody>
      </p:sp>
    </p:spTree>
    <p:extLst>
      <p:ext uri="{BB962C8B-B14F-4D97-AF65-F5344CB8AC3E}">
        <p14:creationId xmlns:p14="http://schemas.microsoft.com/office/powerpoint/2010/main" val="26983193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ChangeArrowheads="1" noTextEdit="1"/>
          </p:cNvSpPr>
          <p:nvPr>
            <p:ph type="sldImg" idx="4294967295"/>
          </p:nvPr>
        </p:nvSpPr>
        <p:spPr>
          <a:ln>
            <a:miter lim="800000"/>
          </a:ln>
        </p:spPr>
      </p:sp>
      <p:sp>
        <p:nvSpPr>
          <p:cNvPr id="21507" name="备注占位符 2"/>
          <p:cNvSpPr>
            <a:spLocks noGrp="1" noChangeArrowheads="1"/>
          </p:cNvSpPr>
          <p:nvPr>
            <p:ph type="body"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eaLnBrk="1" hangingPunct="1"/>
            <a:endParaRPr lang="zh-CN" altLang="en-US" smtClean="0"/>
          </a:p>
        </p:txBody>
      </p:sp>
      <p:sp>
        <p:nvSpPr>
          <p:cNvPr id="2150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Font typeface="Arial" panose="020B0604020202020204" pitchFamily="34" charset="0"/>
              <a:defRPr>
                <a:solidFill>
                  <a:schemeClr val="tx1"/>
                </a:solidFill>
                <a:latin typeface="Euphemia" panose="020B0503040102020104" pitchFamily="34" charset="0"/>
              </a:defRPr>
            </a:lvl1pPr>
            <a:lvl2pPr marL="742950" indent="-285750" eaLnBrk="0" hangingPunct="0">
              <a:buFont typeface="Arial" panose="020B0604020202020204" pitchFamily="34" charset="0"/>
              <a:defRPr>
                <a:solidFill>
                  <a:schemeClr val="tx1"/>
                </a:solidFill>
                <a:latin typeface="Euphemia" panose="020B0503040102020104" pitchFamily="34" charset="0"/>
              </a:defRPr>
            </a:lvl2pPr>
            <a:lvl3pPr marL="1143000" indent="-228600" eaLnBrk="0" hangingPunct="0">
              <a:buFont typeface="Arial" panose="020B0604020202020204" pitchFamily="34" charset="0"/>
              <a:defRPr>
                <a:solidFill>
                  <a:schemeClr val="tx1"/>
                </a:solidFill>
                <a:latin typeface="Euphemia" panose="020B0503040102020104" pitchFamily="34" charset="0"/>
              </a:defRPr>
            </a:lvl3pPr>
            <a:lvl4pPr marL="1600200" indent="-228600" eaLnBrk="0" hangingPunct="0">
              <a:buFont typeface="Arial" panose="020B0604020202020204" pitchFamily="34" charset="0"/>
              <a:defRPr>
                <a:solidFill>
                  <a:schemeClr val="tx1"/>
                </a:solidFill>
                <a:latin typeface="Euphemia" panose="020B0503040102020104" pitchFamily="34" charset="0"/>
              </a:defRPr>
            </a:lvl4pPr>
            <a:lvl5pPr marL="2057400" indent="-228600" eaLnBrk="0" hangingPunct="0">
              <a:buFont typeface="Arial" panose="020B0604020202020204" pitchFamily="34" charset="0"/>
              <a:defRPr>
                <a:solidFill>
                  <a:schemeClr val="tx1"/>
                </a:solidFill>
                <a:latin typeface="Euphemia" panose="020B05030401020201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Euphemia" panose="020B05030401020201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Euphemia" panose="020B05030401020201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Euphemia" panose="020B05030401020201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Euphemia" panose="020B0503040102020104" pitchFamily="34" charset="0"/>
              </a:defRPr>
            </a:lvl9pPr>
          </a:lstStyle>
          <a:p>
            <a:pPr eaLnBrk="1" hangingPunct="1"/>
            <a:fld id="{DE668FED-14F9-4E36-B56B-97D183AFABF4}" type="slidenum">
              <a:rPr lang="en-US" altLang="zh-CN">
                <a:solidFill>
                  <a:srgbClr val="514843"/>
                </a:solidFill>
                <a:latin typeface="微软雅黑" panose="020B0503020204020204" pitchFamily="34" charset="-122"/>
              </a:rPr>
              <a:pPr eaLnBrk="1" hangingPunct="1"/>
              <a:t>1</a:t>
            </a:fld>
            <a:endParaRPr lang="en-US" altLang="zh-CN">
              <a:solidFill>
                <a:srgbClr val="514843"/>
              </a:solidFill>
              <a:latin typeface="微软雅黑" panose="020B0503020204020204" pitchFamily="34" charset="-122"/>
            </a:endParaRPr>
          </a:p>
        </p:txBody>
      </p:sp>
    </p:spTree>
    <p:extLst>
      <p:ext uri="{BB962C8B-B14F-4D97-AF65-F5344CB8AC3E}">
        <p14:creationId xmlns:p14="http://schemas.microsoft.com/office/powerpoint/2010/main" val="558783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ChangeArrowheads="1" noTextEdit="1"/>
          </p:cNvSpPr>
          <p:nvPr>
            <p:ph type="sldImg" idx="4294967295"/>
          </p:nvPr>
        </p:nvSpPr>
        <p:spPr>
          <a:ln>
            <a:miter lim="800000"/>
          </a:ln>
        </p:spPr>
      </p:sp>
      <p:sp>
        <p:nvSpPr>
          <p:cNvPr id="21507" name="备注占位符 2"/>
          <p:cNvSpPr>
            <a:spLocks noGrp="1" noChangeArrowheads="1"/>
          </p:cNvSpPr>
          <p:nvPr>
            <p:ph type="body"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eaLnBrk="1" hangingPunct="1"/>
            <a:endParaRPr lang="zh-CN" altLang="en-US" smtClean="0"/>
          </a:p>
        </p:txBody>
      </p:sp>
      <p:sp>
        <p:nvSpPr>
          <p:cNvPr id="2150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Font typeface="Arial" panose="020B0604020202020204" pitchFamily="34" charset="0"/>
              <a:defRPr>
                <a:solidFill>
                  <a:schemeClr val="tx1"/>
                </a:solidFill>
                <a:latin typeface="Euphemia" panose="020B0503040102020104" pitchFamily="34" charset="0"/>
              </a:defRPr>
            </a:lvl1pPr>
            <a:lvl2pPr marL="742950" indent="-285750" eaLnBrk="0" hangingPunct="0">
              <a:buFont typeface="Arial" panose="020B0604020202020204" pitchFamily="34" charset="0"/>
              <a:defRPr>
                <a:solidFill>
                  <a:schemeClr val="tx1"/>
                </a:solidFill>
                <a:latin typeface="Euphemia" panose="020B0503040102020104" pitchFamily="34" charset="0"/>
              </a:defRPr>
            </a:lvl2pPr>
            <a:lvl3pPr marL="1143000" indent="-228600" eaLnBrk="0" hangingPunct="0">
              <a:buFont typeface="Arial" panose="020B0604020202020204" pitchFamily="34" charset="0"/>
              <a:defRPr>
                <a:solidFill>
                  <a:schemeClr val="tx1"/>
                </a:solidFill>
                <a:latin typeface="Euphemia" panose="020B0503040102020104" pitchFamily="34" charset="0"/>
              </a:defRPr>
            </a:lvl3pPr>
            <a:lvl4pPr marL="1600200" indent="-228600" eaLnBrk="0" hangingPunct="0">
              <a:buFont typeface="Arial" panose="020B0604020202020204" pitchFamily="34" charset="0"/>
              <a:defRPr>
                <a:solidFill>
                  <a:schemeClr val="tx1"/>
                </a:solidFill>
                <a:latin typeface="Euphemia" panose="020B0503040102020104" pitchFamily="34" charset="0"/>
              </a:defRPr>
            </a:lvl4pPr>
            <a:lvl5pPr marL="2057400" indent="-228600" eaLnBrk="0" hangingPunct="0">
              <a:buFont typeface="Arial" panose="020B0604020202020204" pitchFamily="34" charset="0"/>
              <a:defRPr>
                <a:solidFill>
                  <a:schemeClr val="tx1"/>
                </a:solidFill>
                <a:latin typeface="Euphemia" panose="020B05030401020201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Euphemia" panose="020B05030401020201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Euphemia" panose="020B05030401020201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Euphemia" panose="020B05030401020201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Euphemia" panose="020B0503040102020104" pitchFamily="34" charset="0"/>
              </a:defRPr>
            </a:lvl9pPr>
          </a:lstStyle>
          <a:p>
            <a:pPr eaLnBrk="1" hangingPunct="1"/>
            <a:fld id="{DE668FED-14F9-4E36-B56B-97D183AFABF4}" type="slidenum">
              <a:rPr lang="en-US" altLang="zh-CN">
                <a:solidFill>
                  <a:srgbClr val="514843"/>
                </a:solidFill>
                <a:latin typeface="微软雅黑" panose="020B0503020204020204" pitchFamily="34" charset="-122"/>
              </a:rPr>
              <a:pPr eaLnBrk="1" hangingPunct="1"/>
              <a:t>32</a:t>
            </a:fld>
            <a:endParaRPr lang="en-US" altLang="zh-CN">
              <a:solidFill>
                <a:srgbClr val="514843"/>
              </a:solidFill>
              <a:latin typeface="微软雅黑" panose="020B0503020204020204" pitchFamily="34" charset="-122"/>
            </a:endParaRPr>
          </a:p>
        </p:txBody>
      </p:sp>
    </p:spTree>
    <p:extLst>
      <p:ext uri="{BB962C8B-B14F-4D97-AF65-F5344CB8AC3E}">
        <p14:creationId xmlns:p14="http://schemas.microsoft.com/office/powerpoint/2010/main" val="39837363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包含图片的标题幻灯片">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stretch>
            <a:fillRect/>
          </a:stretch>
        </p:blipFill>
        <p:spPr>
          <a:xfrm>
            <a:off x="6191003" y="1480432"/>
            <a:ext cx="5588149" cy="3725421"/>
          </a:xfrm>
          <a:prstGeom prst="rect">
            <a:avLst/>
          </a:prstGeom>
          <a:effectLst>
            <a:softEdge rad="254000"/>
          </a:effectLst>
        </p:spPr>
      </p:pic>
      <p:sp>
        <p:nvSpPr>
          <p:cNvPr id="5" name="矩形 4"/>
          <p:cNvSpPr/>
          <p:nvPr/>
        </p:nvSpPr>
        <p:spPr>
          <a:xfrm>
            <a:off x="-159555" y="5784171"/>
            <a:ext cx="12503955" cy="1204567"/>
          </a:xfrm>
          <a:prstGeom prst="rect">
            <a:avLst/>
          </a:prstGeom>
          <a:gradFill flip="none" rotWithShape="1">
            <a:gsLst>
              <a:gs pos="100000">
                <a:srgbClr val="514843"/>
              </a:gs>
              <a:gs pos="20000">
                <a:srgbClr val="F0B218">
                  <a:alpha val="27000"/>
                </a:srgbClr>
              </a:gs>
            </a:gsLst>
            <a:lin ang="8100000" scaled="1"/>
            <a:tileRect/>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0"/>
              </a:spcBef>
              <a:spcAft>
                <a:spcPct val="0"/>
              </a:spcAft>
              <a:buFont typeface="Arial" pitchFamily="34" charset="0"/>
              <a:buNone/>
              <a:defRPr/>
            </a:pP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6" name="矩形 5"/>
          <p:cNvSpPr/>
          <p:nvPr/>
        </p:nvSpPr>
        <p:spPr>
          <a:xfrm>
            <a:off x="-159555" y="-105604"/>
            <a:ext cx="12503955" cy="1269262"/>
          </a:xfrm>
          <a:prstGeom prst="rect">
            <a:avLst/>
          </a:prstGeom>
          <a:gradFill flip="none" rotWithShape="1">
            <a:gsLst>
              <a:gs pos="100000">
                <a:srgbClr val="514843"/>
              </a:gs>
              <a:gs pos="20000">
                <a:srgbClr val="F0B218">
                  <a:alpha val="27000"/>
                </a:srgbClr>
              </a:gs>
            </a:gsLst>
            <a:lin ang="18900000" scaled="1"/>
            <a:tileRect/>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0"/>
              </a:spcBef>
              <a:spcAft>
                <a:spcPct val="0"/>
              </a:spcAft>
              <a:buFont typeface="Arial" pitchFamily="34" charset="0"/>
              <a:buNone/>
              <a:defRPr/>
            </a:pP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7" name="说明文字"/>
          <p:cNvSpPr/>
          <p:nvPr/>
        </p:nvSpPr>
        <p:spPr>
          <a:xfrm>
            <a:off x="12344400" y="0"/>
            <a:ext cx="1295400" cy="68580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spcBef>
                <a:spcPct val="0"/>
              </a:spcBef>
              <a:spcAft>
                <a:spcPct val="0"/>
              </a:spcAft>
              <a:buFont typeface="Arial" pitchFamily="34" charset="0"/>
              <a:buNone/>
              <a:defRPr/>
            </a:pPr>
            <a:r>
              <a:rPr lang="zh-CN" altLang="en-US" sz="1200" b="1" i="1"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注意：</a:t>
            </a:r>
          </a:p>
          <a:p>
            <a:pPr>
              <a:spcBef>
                <a:spcPct val="0"/>
              </a:spcBef>
              <a:spcAft>
                <a:spcPct val="0"/>
              </a:spcAft>
              <a:buFont typeface="Arial" pitchFamily="34" charset="0"/>
              <a:buNone/>
              <a:defRPr/>
            </a:pPr>
            <a:r>
              <a:rPr lang="zh-CN" altLang="en-US" sz="1200" i="1"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若要更改此幻灯片上的图像，请选择该图片，并将其删除。然后单击占位符中的图片图标以插入自己的图像。</a:t>
            </a:r>
          </a:p>
        </p:txBody>
      </p:sp>
      <p:pic>
        <p:nvPicPr>
          <p:cNvPr id="8" name="图片 7"/>
          <p:cNvPicPr>
            <a:picLocks noChangeAspect="1"/>
          </p:cNvPicPr>
          <p:nvPr/>
        </p:nvPicPr>
        <p:blipFill>
          <a:blip r:embed="rId3"/>
          <a:stretch>
            <a:fillRect/>
          </a:stretch>
        </p:blipFill>
        <p:spPr>
          <a:xfrm>
            <a:off x="236538" y="128588"/>
            <a:ext cx="990600" cy="990600"/>
          </a:xfrm>
          <a:prstGeom prst="rect">
            <a:avLst/>
          </a:prstGeom>
          <a:effectLst>
            <a:outerShdw blurRad="50800" dist="38100" dir="18900000" algn="bl" rotWithShape="0">
              <a:prstClr val="black">
                <a:alpha val="40000"/>
              </a:prstClr>
            </a:outerShdw>
          </a:effectLst>
        </p:spPr>
      </p:pic>
      <p:pic>
        <p:nvPicPr>
          <p:cNvPr id="9" name="图片 8"/>
          <p:cNvPicPr>
            <a:picLocks noChangeAspect="1"/>
          </p:cNvPicPr>
          <p:nvPr/>
        </p:nvPicPr>
        <p:blipFill>
          <a:blip r:embed="rId4" cstate="print"/>
          <a:stretch>
            <a:fillRect/>
          </a:stretch>
        </p:blipFill>
        <p:spPr>
          <a:xfrm>
            <a:off x="1531155" y="317265"/>
            <a:ext cx="410936" cy="403970"/>
          </a:xfrm>
          <a:prstGeom prst="rect">
            <a:avLst/>
          </a:prstGeom>
          <a:noFill/>
          <a:ln>
            <a:noFill/>
          </a:ln>
          <a:effectLst>
            <a:glow rad="63500">
              <a:schemeClr val="accent4">
                <a:satMod val="175000"/>
                <a:alpha val="40000"/>
              </a:schemeClr>
            </a:glow>
            <a:reflection blurRad="6350" stA="50000" endA="300" endPos="60000" dir="5400000" sy="-100000" algn="bl" rotWithShape="0"/>
          </a:effectLst>
        </p:spPr>
      </p:pic>
      <p:pic>
        <p:nvPicPr>
          <p:cNvPr id="10" name="图片 9"/>
          <p:cNvPicPr>
            <a:picLocks noChangeAspect="1"/>
          </p:cNvPicPr>
          <p:nvPr/>
        </p:nvPicPr>
        <p:blipFill>
          <a:blip r:embed="rId5" cstate="print"/>
          <a:stretch>
            <a:fillRect/>
          </a:stretch>
        </p:blipFill>
        <p:spPr>
          <a:xfrm>
            <a:off x="2132828" y="317265"/>
            <a:ext cx="403970" cy="403970"/>
          </a:xfrm>
          <a:prstGeom prst="rect">
            <a:avLst/>
          </a:prstGeom>
          <a:noFill/>
          <a:ln>
            <a:noFill/>
          </a:ln>
          <a:effectLst>
            <a:glow rad="63500">
              <a:schemeClr val="accent4">
                <a:satMod val="175000"/>
                <a:alpha val="40000"/>
              </a:schemeClr>
            </a:glow>
            <a:reflection blurRad="6350" stA="50000" endA="300" endPos="60000" dir="5400000" sy="-100000" algn="bl" rotWithShape="0"/>
          </a:effectLst>
        </p:spPr>
      </p:pic>
      <p:pic>
        <p:nvPicPr>
          <p:cNvPr id="11" name="图片 10"/>
          <p:cNvPicPr>
            <a:picLocks noChangeAspect="1"/>
          </p:cNvPicPr>
          <p:nvPr/>
        </p:nvPicPr>
        <p:blipFill>
          <a:blip r:embed="rId6" cstate="print"/>
          <a:stretch>
            <a:fillRect/>
          </a:stretch>
        </p:blipFill>
        <p:spPr>
          <a:xfrm>
            <a:off x="2727535" y="317265"/>
            <a:ext cx="403970" cy="403970"/>
          </a:xfrm>
          <a:prstGeom prst="rect">
            <a:avLst/>
          </a:prstGeom>
          <a:noFill/>
          <a:ln>
            <a:noFill/>
          </a:ln>
          <a:effectLst>
            <a:glow rad="63500">
              <a:schemeClr val="accent4">
                <a:satMod val="175000"/>
                <a:alpha val="40000"/>
              </a:schemeClr>
            </a:glow>
            <a:reflection blurRad="6350" stA="50000" endA="300" endPos="60000" dir="5400000" sy="-100000" algn="bl" rotWithShape="0"/>
          </a:effectLst>
        </p:spPr>
      </p:pic>
      <p:pic>
        <p:nvPicPr>
          <p:cNvPr id="12" name="图片 11"/>
          <p:cNvPicPr>
            <a:picLocks noChangeAspect="1"/>
          </p:cNvPicPr>
          <p:nvPr/>
        </p:nvPicPr>
        <p:blipFill>
          <a:blip r:embed="rId7" cstate="print"/>
          <a:stretch>
            <a:fillRect/>
          </a:stretch>
        </p:blipFill>
        <p:spPr>
          <a:xfrm>
            <a:off x="3322242" y="317265"/>
            <a:ext cx="403970" cy="403970"/>
          </a:xfrm>
          <a:prstGeom prst="rect">
            <a:avLst/>
          </a:prstGeom>
          <a:noFill/>
          <a:ln>
            <a:noFill/>
          </a:ln>
          <a:effectLst>
            <a:glow rad="63500">
              <a:schemeClr val="accent4">
                <a:satMod val="175000"/>
                <a:alpha val="40000"/>
              </a:schemeClr>
            </a:glow>
            <a:reflection blurRad="6350" stA="50000" endA="300" endPos="60000" dir="5400000" sy="-100000" algn="bl" rotWithShape="0"/>
          </a:effectLst>
        </p:spPr>
      </p:pic>
      <p:pic>
        <p:nvPicPr>
          <p:cNvPr id="13" name="图片 12"/>
          <p:cNvPicPr>
            <a:picLocks noChangeAspect="1"/>
          </p:cNvPicPr>
          <p:nvPr/>
        </p:nvPicPr>
        <p:blipFill>
          <a:blip r:embed="rId8" cstate="print"/>
          <a:stretch>
            <a:fillRect/>
          </a:stretch>
        </p:blipFill>
        <p:spPr>
          <a:xfrm>
            <a:off x="3916949" y="317265"/>
            <a:ext cx="403970" cy="403970"/>
          </a:xfrm>
          <a:prstGeom prst="rect">
            <a:avLst/>
          </a:prstGeom>
          <a:noFill/>
          <a:ln>
            <a:noFill/>
          </a:ln>
          <a:effectLst>
            <a:glow rad="63500">
              <a:schemeClr val="accent4">
                <a:satMod val="175000"/>
                <a:alpha val="40000"/>
              </a:schemeClr>
            </a:glow>
            <a:reflection blurRad="6350" stA="50000" endA="300" endPos="60000" dir="5400000" sy="-100000" algn="bl" rotWithShape="0"/>
          </a:effectLst>
        </p:spPr>
      </p:pic>
      <p:pic>
        <p:nvPicPr>
          <p:cNvPr id="14" name="图片 13"/>
          <p:cNvPicPr>
            <a:picLocks noChangeAspect="1"/>
          </p:cNvPicPr>
          <p:nvPr/>
        </p:nvPicPr>
        <p:blipFill>
          <a:blip r:embed="rId9" cstate="print"/>
          <a:stretch>
            <a:fillRect/>
          </a:stretch>
        </p:blipFill>
        <p:spPr>
          <a:xfrm>
            <a:off x="4511656" y="317265"/>
            <a:ext cx="403970" cy="403970"/>
          </a:xfrm>
          <a:prstGeom prst="rect">
            <a:avLst/>
          </a:prstGeom>
          <a:noFill/>
          <a:ln>
            <a:noFill/>
          </a:ln>
          <a:effectLst>
            <a:glow rad="63500">
              <a:schemeClr val="accent4">
                <a:satMod val="175000"/>
                <a:alpha val="40000"/>
              </a:schemeClr>
            </a:glow>
            <a:reflection blurRad="6350" stA="50000" endA="300" endPos="60000" dir="5400000" sy="-100000" algn="bl" rotWithShape="0"/>
          </a:effectLst>
        </p:spPr>
      </p:pic>
      <p:pic>
        <p:nvPicPr>
          <p:cNvPr id="15" name="图片 14"/>
          <p:cNvPicPr>
            <a:picLocks noChangeAspect="1"/>
          </p:cNvPicPr>
          <p:nvPr/>
        </p:nvPicPr>
        <p:blipFill>
          <a:blip r:embed="rId10" cstate="print"/>
          <a:stretch>
            <a:fillRect/>
          </a:stretch>
        </p:blipFill>
        <p:spPr>
          <a:xfrm>
            <a:off x="5106362" y="317265"/>
            <a:ext cx="403970" cy="403970"/>
          </a:xfrm>
          <a:prstGeom prst="rect">
            <a:avLst/>
          </a:prstGeom>
          <a:noFill/>
          <a:ln>
            <a:noFill/>
          </a:ln>
          <a:effectLst>
            <a:glow rad="63500">
              <a:schemeClr val="accent4">
                <a:satMod val="175000"/>
                <a:alpha val="40000"/>
              </a:schemeClr>
            </a:glow>
            <a:reflection blurRad="6350" stA="50000" endA="300" endPos="60000" dir="5400000" sy="-100000" algn="bl" rotWithShape="0"/>
          </a:effectLst>
        </p:spPr>
      </p:pic>
      <p:pic>
        <p:nvPicPr>
          <p:cNvPr id="16" name="图片 5"/>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10696575" y="4441825"/>
            <a:ext cx="1279525"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p:nvPr>
        </p:nvSpPr>
        <p:spPr>
          <a:xfrm>
            <a:off x="1104900" y="2292094"/>
            <a:ext cx="5734050" cy="2219691"/>
          </a:xfrm>
        </p:spPr>
        <p:txBody>
          <a:bodyPr rtlCol="0" anchor="ctr">
            <a:normAutofit/>
          </a:bodyPr>
          <a:lstStyle>
            <a:lvl1pPr algn="l" rtl="0">
              <a:defRPr sz="4400" b="1" cap="all" baseline="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noProof="0" smtClean="0"/>
              <a:t>单击此处编辑母版标题样式</a:t>
            </a:r>
            <a:endParaRPr lang="zh-CN" altLang="en-US" noProof="0" dirty="0"/>
          </a:p>
        </p:txBody>
      </p:sp>
      <p:sp>
        <p:nvSpPr>
          <p:cNvPr id="3" name="副标题 2"/>
          <p:cNvSpPr>
            <a:spLocks noGrp="1"/>
          </p:cNvSpPr>
          <p:nvPr>
            <p:ph type="subTitle" idx="1"/>
          </p:nvPr>
        </p:nvSpPr>
        <p:spPr>
          <a:xfrm>
            <a:off x="1104900" y="4511784"/>
            <a:ext cx="5734050" cy="955565"/>
          </a:xfrm>
        </p:spPr>
        <p:txBody>
          <a:bodyPr/>
          <a:lstStyle>
            <a:lvl1pPr marL="0" indent="0" algn="l" rtl="0">
              <a:spcBef>
                <a:spcPts val="0"/>
              </a:spcBef>
              <a:buNone/>
              <a:defRPr sz="1800" b="1">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vl2pPr marL="457200" indent="0" algn="ctr" rtl="0">
              <a:buNone/>
              <a:defRPr sz="2000"/>
            </a:lvl2pPr>
            <a:lvl3pPr marL="914400" indent="0" algn="ctr" rtl="0">
              <a:buNone/>
              <a:defRPr sz="1800"/>
            </a:lvl3pPr>
            <a:lvl4pPr marL="1371600" indent="0" algn="ctr" rtl="0">
              <a:buNone/>
              <a:defRPr sz="1600"/>
            </a:lvl4pPr>
            <a:lvl5pPr marL="1828800" indent="0" algn="ctr" rtl="0">
              <a:buNone/>
              <a:defRPr sz="1600"/>
            </a:lvl5pPr>
            <a:lvl6pPr marL="2286000" indent="0" algn="ctr" rtl="0">
              <a:buNone/>
              <a:defRPr sz="1600"/>
            </a:lvl6pPr>
            <a:lvl7pPr marL="2743200" indent="0" algn="ctr" rtl="0">
              <a:buNone/>
              <a:defRPr sz="1600"/>
            </a:lvl7pPr>
            <a:lvl8pPr marL="3200400" indent="0" algn="ctr" rtl="0">
              <a:buNone/>
              <a:defRPr sz="1600"/>
            </a:lvl8pPr>
            <a:lvl9pPr marL="3657600" indent="0" algn="ctr" rtl="0">
              <a:buNone/>
              <a:defRPr sz="1600"/>
            </a:lvl9pPr>
          </a:lstStyle>
          <a:p>
            <a:r>
              <a:rPr lang="zh-CN" altLang="en-US" noProof="0" dirty="0" smtClean="0"/>
              <a:t>单击此处编辑母版副标题样式</a:t>
            </a:r>
            <a:endParaRPr lang="zh-CN" altLang="en-US" noProof="0" dirty="0"/>
          </a:p>
        </p:txBody>
      </p:sp>
      <p:sp>
        <p:nvSpPr>
          <p:cNvPr id="17" name="日期占位符 3"/>
          <p:cNvSpPr>
            <a:spLocks noGrp="1"/>
          </p:cNvSpPr>
          <p:nvPr>
            <p:ph type="dt" sz="half" idx="10"/>
          </p:nvPr>
        </p:nvSpPr>
        <p:spPr/>
        <p:txBody>
          <a:bodyPr/>
          <a:lstStyle>
            <a:lvl1pPr>
              <a:defRPr/>
            </a:lvl1pPr>
          </a:lstStyle>
          <a:p>
            <a:pPr>
              <a:defRPr/>
            </a:pPr>
            <a:r>
              <a:rPr lang="zh-CN" altLang="en-US">
                <a:solidFill>
                  <a:srgbClr val="514843">
                    <a:lumMod val="60000"/>
                    <a:lumOff val="40000"/>
                  </a:srgbClr>
                </a:solidFill>
              </a:rPr>
              <a:t>​</a:t>
            </a:r>
            <a:fld id="{C8569930-5F00-43B5-9DFF-3CBBD0E2E184}" type="datetime1">
              <a:rPr lang="zh-CN" altLang="en-US" dirty="0" smtClean="0">
                <a:solidFill>
                  <a:srgbClr val="514843">
                    <a:lumMod val="60000"/>
                    <a:lumOff val="40000"/>
                  </a:srgbClr>
                </a:solidFill>
              </a:rPr>
              <a:pPr>
                <a:defRPr/>
              </a:pPr>
              <a:t>2019/11/11</a:t>
            </a:fld>
            <a:r>
              <a:rPr lang="zh-CN" altLang="en-US">
                <a:solidFill>
                  <a:srgbClr val="514843">
                    <a:lumMod val="60000"/>
                    <a:lumOff val="40000"/>
                  </a:srgbClr>
                </a:solidFill>
              </a:rPr>
              <a:t>​</a:t>
            </a:r>
          </a:p>
        </p:txBody>
      </p:sp>
      <p:sp>
        <p:nvSpPr>
          <p:cNvPr id="18" name="页脚占位符 4"/>
          <p:cNvSpPr>
            <a:spLocks noGrp="1"/>
          </p:cNvSpPr>
          <p:nvPr>
            <p:ph type="ftr" sz="quarter" idx="11"/>
          </p:nvPr>
        </p:nvSpPr>
        <p:spPr/>
        <p:txBody>
          <a:bodyPr/>
          <a:lstStyle>
            <a:lvl1pPr>
              <a:defRPr/>
            </a:lvl1pPr>
          </a:lstStyle>
          <a:p>
            <a:pPr>
              <a:defRPr/>
            </a:pPr>
            <a:endParaRPr lang="zh-CN" altLang="en-US">
              <a:solidFill>
                <a:srgbClr val="514843">
                  <a:lumMod val="60000"/>
                  <a:lumOff val="40000"/>
                </a:srgbClr>
              </a:solidFill>
            </a:endParaRPr>
          </a:p>
        </p:txBody>
      </p:sp>
      <p:sp>
        <p:nvSpPr>
          <p:cNvPr id="19" name="灯片编号占位符 5"/>
          <p:cNvSpPr>
            <a:spLocks noGrp="1"/>
          </p:cNvSpPr>
          <p:nvPr>
            <p:ph type="sldNum" sz="quarter" idx="12"/>
          </p:nvPr>
        </p:nvSpPr>
        <p:spPr/>
        <p:txBody>
          <a:bodyPr/>
          <a:lstStyle>
            <a:lvl1pPr>
              <a:defRPr/>
            </a:lvl1pPr>
          </a:lstStyle>
          <a:p>
            <a:fld id="{DDFB1CD3-DFF2-4042-AFBD-5E8EA806E78E}" type="slidenum">
              <a:rPr lang="en-US" altLang="zh-CN"/>
              <a:pPr/>
              <a:t>‹#›</a:t>
            </a:fld>
            <a:endParaRPr lang="en-US" altLang="zh-CN"/>
          </a:p>
        </p:txBody>
      </p:sp>
    </p:spTree>
    <p:extLst>
      <p:ext uri="{BB962C8B-B14F-4D97-AF65-F5344CB8AC3E}">
        <p14:creationId xmlns:p14="http://schemas.microsoft.com/office/powerpoint/2010/main" val="2860253317"/>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36538" y="128588"/>
            <a:ext cx="601662" cy="603250"/>
          </a:xfrm>
          <a:prstGeom prst="rect">
            <a:avLst/>
          </a:prstGeom>
          <a:effectLst>
            <a:outerShdw blurRad="50800" dist="38100" dir="18900000" algn="bl" rotWithShape="0">
              <a:prstClr val="black">
                <a:alpha val="40000"/>
              </a:prstClr>
            </a:outerShdw>
          </a:effectLst>
        </p:spPr>
      </p:pic>
      <p:pic>
        <p:nvPicPr>
          <p:cNvPr id="5" name="图片 4"/>
          <p:cNvPicPr>
            <a:picLocks noChangeAspect="1"/>
          </p:cNvPicPr>
          <p:nvPr/>
        </p:nvPicPr>
        <p:blipFill>
          <a:blip r:embed="rId3" cstate="print"/>
          <a:stretch>
            <a:fillRect/>
          </a:stretch>
        </p:blipFill>
        <p:spPr>
          <a:xfrm>
            <a:off x="9378185" y="338768"/>
            <a:ext cx="257251" cy="252890"/>
          </a:xfrm>
          <a:prstGeom prst="rect">
            <a:avLst/>
          </a:prstGeom>
          <a:noFill/>
          <a:ln>
            <a:noFill/>
          </a:ln>
          <a:effectLst>
            <a:glow rad="63500">
              <a:schemeClr val="accent4">
                <a:satMod val="175000"/>
                <a:alpha val="40000"/>
              </a:schemeClr>
            </a:glow>
            <a:reflection blurRad="6350" stA="50000" endA="300" endPos="60000" dir="5400000" sy="-100000" algn="bl" rotWithShape="0"/>
          </a:effectLst>
        </p:spPr>
      </p:pic>
      <p:pic>
        <p:nvPicPr>
          <p:cNvPr id="6" name="图片 5"/>
          <p:cNvPicPr>
            <a:picLocks noChangeAspect="1"/>
          </p:cNvPicPr>
          <p:nvPr/>
        </p:nvPicPr>
        <p:blipFill>
          <a:blip r:embed="rId4" cstate="print"/>
          <a:stretch>
            <a:fillRect/>
          </a:stretch>
        </p:blipFill>
        <p:spPr>
          <a:xfrm>
            <a:off x="9779785" y="338769"/>
            <a:ext cx="252890" cy="252890"/>
          </a:xfrm>
          <a:prstGeom prst="rect">
            <a:avLst/>
          </a:prstGeom>
          <a:noFill/>
          <a:ln>
            <a:noFill/>
          </a:ln>
          <a:effectLst>
            <a:glow rad="63500">
              <a:schemeClr val="accent4">
                <a:satMod val="175000"/>
                <a:alpha val="40000"/>
              </a:schemeClr>
            </a:glow>
            <a:reflection blurRad="6350" stA="50000" endA="300" endPos="60000" dir="5400000" sy="-100000" algn="bl" rotWithShape="0"/>
          </a:effectLst>
        </p:spPr>
      </p:pic>
      <p:pic>
        <p:nvPicPr>
          <p:cNvPr id="7" name="图片 6"/>
          <p:cNvPicPr>
            <a:picLocks noChangeAspect="1"/>
          </p:cNvPicPr>
          <p:nvPr/>
        </p:nvPicPr>
        <p:blipFill>
          <a:blip r:embed="rId5" cstate="print"/>
          <a:stretch>
            <a:fillRect/>
          </a:stretch>
        </p:blipFill>
        <p:spPr>
          <a:xfrm>
            <a:off x="10177052" y="338769"/>
            <a:ext cx="252890" cy="252890"/>
          </a:xfrm>
          <a:prstGeom prst="rect">
            <a:avLst/>
          </a:prstGeom>
          <a:noFill/>
          <a:ln>
            <a:noFill/>
          </a:ln>
          <a:effectLst>
            <a:glow rad="63500">
              <a:schemeClr val="accent4">
                <a:satMod val="175000"/>
                <a:alpha val="40000"/>
              </a:schemeClr>
            </a:glow>
            <a:reflection blurRad="6350" stA="50000" endA="300" endPos="60000" dir="5400000" sy="-100000" algn="bl" rotWithShape="0"/>
          </a:effectLst>
        </p:spPr>
      </p:pic>
      <p:pic>
        <p:nvPicPr>
          <p:cNvPr id="8" name="图片 7"/>
          <p:cNvPicPr>
            <a:picLocks noChangeAspect="1"/>
          </p:cNvPicPr>
          <p:nvPr/>
        </p:nvPicPr>
        <p:blipFill>
          <a:blip r:embed="rId6" cstate="print"/>
          <a:stretch>
            <a:fillRect/>
          </a:stretch>
        </p:blipFill>
        <p:spPr>
          <a:xfrm>
            <a:off x="10574323" y="338769"/>
            <a:ext cx="252890" cy="252890"/>
          </a:xfrm>
          <a:prstGeom prst="rect">
            <a:avLst/>
          </a:prstGeom>
          <a:noFill/>
          <a:ln>
            <a:noFill/>
          </a:ln>
          <a:effectLst>
            <a:glow rad="63500">
              <a:schemeClr val="accent4">
                <a:satMod val="175000"/>
                <a:alpha val="40000"/>
              </a:schemeClr>
            </a:glow>
            <a:reflection blurRad="6350" stA="50000" endA="300" endPos="60000" dir="5400000" sy="-100000" algn="bl" rotWithShape="0"/>
          </a:effectLst>
        </p:spPr>
      </p:pic>
      <p:pic>
        <p:nvPicPr>
          <p:cNvPr id="9" name="图片 8"/>
          <p:cNvPicPr>
            <a:picLocks noChangeAspect="1"/>
          </p:cNvPicPr>
          <p:nvPr/>
        </p:nvPicPr>
        <p:blipFill>
          <a:blip r:embed="rId7" cstate="print"/>
          <a:stretch>
            <a:fillRect/>
          </a:stretch>
        </p:blipFill>
        <p:spPr>
          <a:xfrm>
            <a:off x="10971582" y="338768"/>
            <a:ext cx="252890" cy="252890"/>
          </a:xfrm>
          <a:prstGeom prst="rect">
            <a:avLst/>
          </a:prstGeom>
          <a:noFill/>
          <a:ln>
            <a:noFill/>
          </a:ln>
          <a:effectLst>
            <a:glow rad="63500">
              <a:schemeClr val="accent4">
                <a:satMod val="175000"/>
                <a:alpha val="40000"/>
              </a:schemeClr>
            </a:glow>
            <a:reflection blurRad="6350" stA="50000" endA="300" endPos="60000" dir="5400000" sy="-100000" algn="bl" rotWithShape="0"/>
          </a:effectLst>
        </p:spPr>
      </p:pic>
      <p:pic>
        <p:nvPicPr>
          <p:cNvPr id="10" name="图片 9"/>
          <p:cNvPicPr>
            <a:picLocks noChangeAspect="1"/>
          </p:cNvPicPr>
          <p:nvPr/>
        </p:nvPicPr>
        <p:blipFill>
          <a:blip r:embed="rId8" cstate="print"/>
          <a:stretch>
            <a:fillRect/>
          </a:stretch>
        </p:blipFill>
        <p:spPr>
          <a:xfrm>
            <a:off x="11368841" y="338768"/>
            <a:ext cx="252890" cy="252890"/>
          </a:xfrm>
          <a:prstGeom prst="rect">
            <a:avLst/>
          </a:prstGeom>
          <a:noFill/>
          <a:ln>
            <a:noFill/>
          </a:ln>
          <a:effectLst>
            <a:glow rad="63500">
              <a:schemeClr val="accent4">
                <a:satMod val="175000"/>
                <a:alpha val="40000"/>
              </a:schemeClr>
            </a:glow>
            <a:reflection blurRad="6350" stA="50000" endA="300" endPos="60000" dir="5400000" sy="-100000" algn="bl" rotWithShape="0"/>
          </a:effectLst>
        </p:spPr>
      </p:pic>
      <p:pic>
        <p:nvPicPr>
          <p:cNvPr id="11" name="图片 10"/>
          <p:cNvPicPr>
            <a:picLocks noChangeAspect="1"/>
          </p:cNvPicPr>
          <p:nvPr/>
        </p:nvPicPr>
        <p:blipFill>
          <a:blip r:embed="rId9" cstate="print"/>
          <a:stretch>
            <a:fillRect/>
          </a:stretch>
        </p:blipFill>
        <p:spPr>
          <a:xfrm>
            <a:off x="11766102" y="338768"/>
            <a:ext cx="252890" cy="252890"/>
          </a:xfrm>
          <a:prstGeom prst="rect">
            <a:avLst/>
          </a:prstGeom>
          <a:noFill/>
          <a:ln>
            <a:noFill/>
          </a:ln>
          <a:effectLst>
            <a:glow rad="63500">
              <a:schemeClr val="accent4">
                <a:satMod val="175000"/>
                <a:alpha val="40000"/>
              </a:schemeClr>
            </a:glow>
            <a:reflection blurRad="6350" stA="50000" endA="300" endPos="60000" dir="5400000" sy="-100000" algn="bl" rotWithShape="0"/>
          </a:effectLst>
        </p:spPr>
      </p:pic>
      <p:grpSp>
        <p:nvGrpSpPr>
          <p:cNvPr id="12" name="组 14"/>
          <p:cNvGrpSpPr>
            <a:grpSpLocks/>
          </p:cNvGrpSpPr>
          <p:nvPr userDrawn="1"/>
        </p:nvGrpSpPr>
        <p:grpSpPr bwMode="auto">
          <a:xfrm>
            <a:off x="985838" y="812800"/>
            <a:ext cx="10099675" cy="206375"/>
            <a:chOff x="1073150" y="1219201"/>
            <a:chExt cx="10058400" cy="63125"/>
          </a:xfrm>
        </p:grpSpPr>
        <p:cxnSp>
          <p:nvCxnSpPr>
            <p:cNvPr id="13" name="直接连接符​​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1104900" y="76200"/>
            <a:ext cx="9980682" cy="679610"/>
          </a:xfrm>
        </p:spPr>
        <p:txBody>
          <a:bodyPr rtlCol="0"/>
          <a:lstStyle>
            <a:lvl1pPr>
              <a:defRPr>
                <a:latin typeface="微软雅黑" panose="020B0503020204020204" pitchFamily="34" charset="-122"/>
                <a:ea typeface="微软雅黑" panose="020B0503020204020204" pitchFamily="34" charset="-122"/>
              </a:defRPr>
            </a:lvl1pPr>
          </a:lstStyle>
          <a:p>
            <a:r>
              <a:rPr lang="zh-CN" altLang="en-US" noProof="0" dirty="0" smtClean="0"/>
              <a:t>单击此处编辑母版标题样式</a:t>
            </a:r>
            <a:endParaRPr lang="zh-CN" altLang="en-US" noProof="0" dirty="0"/>
          </a:p>
        </p:txBody>
      </p:sp>
      <p:sp>
        <p:nvSpPr>
          <p:cNvPr id="3" name="内容占位符 2"/>
          <p:cNvSpPr>
            <a:spLocks noGrp="1"/>
          </p:cNvSpPr>
          <p:nvPr>
            <p:ph idx="1"/>
          </p:nvPr>
        </p:nvSpPr>
        <p:spPr>
          <a:xfrm>
            <a:off x="1104900" y="1018390"/>
            <a:ext cx="9982200" cy="5153810"/>
          </a:xfr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noProof="0" dirty="0" smtClean="0"/>
              <a:t>单击此处编辑母版文本样式</a:t>
            </a:r>
          </a:p>
          <a:p>
            <a:pPr lvl="1"/>
            <a:r>
              <a:rPr lang="zh-CN" altLang="en-US" noProof="0" dirty="0" smtClean="0"/>
              <a:t>第二级</a:t>
            </a:r>
          </a:p>
          <a:p>
            <a:pPr lvl="2"/>
            <a:r>
              <a:rPr lang="zh-CN" altLang="en-US" noProof="0" dirty="0" smtClean="0"/>
              <a:t>第三级</a:t>
            </a:r>
          </a:p>
          <a:p>
            <a:pPr lvl="3"/>
            <a:r>
              <a:rPr lang="zh-CN" altLang="en-US" noProof="0" dirty="0" smtClean="0"/>
              <a:t>第四级</a:t>
            </a:r>
          </a:p>
          <a:p>
            <a:pPr lvl="4"/>
            <a:r>
              <a:rPr lang="zh-CN" altLang="en-US" noProof="0" dirty="0" smtClean="0"/>
              <a:t>第五级</a:t>
            </a:r>
            <a:endParaRPr lang="zh-CN" altLang="en-US" noProof="0" dirty="0"/>
          </a:p>
        </p:txBody>
      </p:sp>
      <p:sp>
        <p:nvSpPr>
          <p:cNvPr id="15" name="日期占位符 3"/>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defRPr>
            </a:lvl1pPr>
          </a:lstStyle>
          <a:p>
            <a:pPr>
              <a:defRPr/>
            </a:pPr>
            <a:fld id="{023A94CB-5FBF-46DC-80F7-2E3058C8FE13}" type="datetime1">
              <a:rPr lang="zh-CN" altLang="en-US">
                <a:solidFill>
                  <a:srgbClr val="514843">
                    <a:lumMod val="60000"/>
                    <a:lumOff val="40000"/>
                  </a:srgbClr>
                </a:solidFill>
              </a:rPr>
              <a:pPr>
                <a:defRPr/>
              </a:pPr>
              <a:t>2019/11/11</a:t>
            </a:fld>
            <a:endParaRPr lang="zh-CN" altLang="en-US">
              <a:solidFill>
                <a:srgbClr val="514843">
                  <a:lumMod val="60000"/>
                  <a:lumOff val="40000"/>
                </a:srgbClr>
              </a:solidFill>
            </a:endParaRPr>
          </a:p>
        </p:txBody>
      </p:sp>
      <p:sp>
        <p:nvSpPr>
          <p:cNvPr id="16" name="页脚占位符 4"/>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defRPr>
            </a:lvl1pPr>
          </a:lstStyle>
          <a:p>
            <a:pPr>
              <a:defRPr/>
            </a:pPr>
            <a:endParaRPr lang="zh-CN" altLang="en-US">
              <a:solidFill>
                <a:srgbClr val="514843">
                  <a:lumMod val="60000"/>
                  <a:lumOff val="40000"/>
                </a:srgbClr>
              </a:solidFill>
            </a:endParaRPr>
          </a:p>
        </p:txBody>
      </p:sp>
      <p:sp>
        <p:nvSpPr>
          <p:cNvPr id="17" name="灯片编号占位符 5"/>
          <p:cNvSpPr>
            <a:spLocks noGrp="1"/>
          </p:cNvSpPr>
          <p:nvPr>
            <p:ph type="sldNum" sz="quarter" idx="12"/>
          </p:nvPr>
        </p:nvSpPr>
        <p:spPr/>
        <p:txBody>
          <a:bodyPr/>
          <a:lstStyle>
            <a:lvl1pPr>
              <a:defRPr/>
            </a:lvl1pPr>
          </a:lstStyle>
          <a:p>
            <a:fld id="{DA785E0E-88C4-490C-B524-25D7D69A66A2}" type="slidenum">
              <a:rPr lang="en-US" altLang="zh-CN"/>
              <a:pPr/>
              <a:t>‹#›</a:t>
            </a:fld>
            <a:endParaRPr lang="en-US" altLang="zh-CN"/>
          </a:p>
        </p:txBody>
      </p:sp>
    </p:spTree>
    <p:extLst>
      <p:ext uri="{BB962C8B-B14F-4D97-AF65-F5344CB8AC3E}">
        <p14:creationId xmlns:p14="http://schemas.microsoft.com/office/powerpoint/2010/main" val="2470656549"/>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带题注的图片">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lgn="l" rtl="0">
              <a:defRPr sz="3200">
                <a:latin typeface="微软雅黑" panose="020B0503020204020204" pitchFamily="34" charset="-122"/>
                <a:ea typeface="微软雅黑" panose="020B0503020204020204" pitchFamily="34" charset="-122"/>
              </a:defRPr>
            </a:lvl1pPr>
          </a:lstStyle>
          <a:p>
            <a:r>
              <a:rPr lang="zh-CN" altLang="en-US" noProof="0" smtClean="0"/>
              <a:t>单击此处编辑母版标题样式</a:t>
            </a:r>
            <a:endParaRPr lang="zh-CN" altLang="en-US" noProof="0" dirty="0"/>
          </a:p>
        </p:txBody>
      </p:sp>
      <p:sp>
        <p:nvSpPr>
          <p:cNvPr id="3" name="图片占位符 2"/>
          <p:cNvSpPr>
            <a:spLocks noGrp="1"/>
          </p:cNvSpPr>
          <p:nvPr>
            <p:ph type="pic" idx="1"/>
          </p:nvPr>
        </p:nvSpPr>
        <p:spPr>
          <a:xfrm>
            <a:off x="4654671" y="1600199"/>
            <a:ext cx="6430912" cy="4572001"/>
          </a:xfrm>
        </p:spPr>
        <p:txBody>
          <a:bodyPr tIns="1188720"/>
          <a:lstStyle>
            <a:lvl1pPr marL="0" indent="0" algn="ctr" rtl="0">
              <a:buNone/>
              <a:defRPr sz="2000">
                <a:latin typeface="微软雅黑" panose="020B0503020204020204" pitchFamily="34" charset="-122"/>
                <a:ea typeface="微软雅黑" panose="020B0503020204020204" pitchFamily="34" charset="-122"/>
              </a:defRPr>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lvl="0"/>
            <a:r>
              <a:rPr lang="zh-CN" altLang="en-US" noProof="0" smtClean="0"/>
              <a:t>单击图标添加图片</a:t>
            </a:r>
            <a:endParaRPr lang="zh-CN" altLang="en-US" noProof="0" dirty="0"/>
          </a:p>
        </p:txBody>
      </p:sp>
      <p:sp>
        <p:nvSpPr>
          <p:cNvPr id="4" name="文本占位符 3"/>
          <p:cNvSpPr>
            <a:spLocks noGrp="1"/>
          </p:cNvSpPr>
          <p:nvPr>
            <p:ph type="body" sz="half" idx="2"/>
          </p:nvPr>
        </p:nvSpPr>
        <p:spPr>
          <a:xfrm>
            <a:off x="1104900" y="1600200"/>
            <a:ext cx="3396996" cy="4572000"/>
          </a:xfrm>
        </p:spPr>
        <p:txBody>
          <a:bodyPr/>
          <a:lstStyle>
            <a:lvl1pPr marL="0" indent="0" algn="l" rtl="0">
              <a:spcBef>
                <a:spcPts val="1200"/>
              </a:spcBef>
              <a:buNone/>
              <a:defRPr sz="1800">
                <a:latin typeface="微软雅黑" panose="020B0503020204020204" pitchFamily="34" charset="-122"/>
                <a:ea typeface="微软雅黑" panose="020B0503020204020204" pitchFamily="34" charset="-122"/>
              </a:defRPr>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a:r>
              <a:rPr lang="zh-CN" altLang="en-US" noProof="0" smtClean="0"/>
              <a:t>单击此处编辑母版文本样式</a:t>
            </a:r>
          </a:p>
        </p:txBody>
      </p:sp>
      <p:sp>
        <p:nvSpPr>
          <p:cNvPr id="5" name="日期占位符 4"/>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defRPr>
            </a:lvl1pPr>
          </a:lstStyle>
          <a:p>
            <a:pPr>
              <a:defRPr/>
            </a:pPr>
            <a:fld id="{6F74E969-BF61-4696-943A-1D594150E637}" type="datetime1">
              <a:rPr lang="zh-CN" altLang="en-US">
                <a:solidFill>
                  <a:srgbClr val="514843">
                    <a:lumMod val="60000"/>
                    <a:lumOff val="40000"/>
                  </a:srgbClr>
                </a:solidFill>
              </a:rPr>
              <a:pPr>
                <a:defRPr/>
              </a:pPr>
              <a:t>2019/11/11</a:t>
            </a:fld>
            <a:r>
              <a:rPr lang="zh-CN" altLang="en-US">
                <a:solidFill>
                  <a:srgbClr val="514843">
                    <a:lumMod val="60000"/>
                    <a:lumOff val="40000"/>
                  </a:srgbClr>
                </a:solidFill>
              </a:rPr>
              <a:t>​</a:t>
            </a:r>
          </a:p>
        </p:txBody>
      </p:sp>
      <p:sp>
        <p:nvSpPr>
          <p:cNvPr id="6" name="页脚占位符 5"/>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defRPr>
            </a:lvl1pPr>
          </a:lstStyle>
          <a:p>
            <a:pPr>
              <a:defRPr/>
            </a:pPr>
            <a:endParaRPr lang="zh-CN" altLang="en-US">
              <a:solidFill>
                <a:srgbClr val="514843">
                  <a:lumMod val="60000"/>
                  <a:lumOff val="40000"/>
                </a:srgbClr>
              </a:solidFill>
            </a:endParaRPr>
          </a:p>
        </p:txBody>
      </p:sp>
      <p:sp>
        <p:nvSpPr>
          <p:cNvPr id="7" name="灯片编号占位符 6"/>
          <p:cNvSpPr>
            <a:spLocks noGrp="1"/>
          </p:cNvSpPr>
          <p:nvPr>
            <p:ph type="sldNum" sz="quarter" idx="12"/>
          </p:nvPr>
        </p:nvSpPr>
        <p:spPr/>
        <p:txBody>
          <a:bodyPr/>
          <a:lstStyle>
            <a:lvl1pPr>
              <a:defRPr/>
            </a:lvl1pPr>
          </a:lstStyle>
          <a:p>
            <a:fld id="{26B26F62-4D89-4E7F-B4B2-76261EC441BA}" type="slidenum">
              <a:rPr lang="en-US" altLang="zh-CN"/>
              <a:pPr/>
              <a:t>‹#›</a:t>
            </a:fld>
            <a:endParaRPr lang="en-US" altLang="zh-CN"/>
          </a:p>
        </p:txBody>
      </p:sp>
    </p:spTree>
    <p:extLst>
      <p:ext uri="{BB962C8B-B14F-4D97-AF65-F5344CB8AC3E}">
        <p14:creationId xmlns:p14="http://schemas.microsoft.com/office/powerpoint/2010/main" val="2656825506"/>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57351"/>
          <p:cNvSpPr>
            <a:spLocks noGrp="1"/>
          </p:cNvSpPr>
          <p:nvPr>
            <p:ph type="dt" sz="half" idx="10"/>
          </p:nvPr>
        </p:nvSpPr>
        <p:spPr/>
        <p:txBody>
          <a:bodyPr/>
          <a:lstStyle>
            <a:lvl1pPr>
              <a:defRPr/>
            </a:lvl1pPr>
          </a:lstStyle>
          <a:p>
            <a:pPr>
              <a:defRPr/>
            </a:pPr>
            <a:endParaRPr lang="zh-CN" altLang="en-US">
              <a:solidFill>
                <a:srgbClr val="514843">
                  <a:lumMod val="60000"/>
                  <a:lumOff val="40000"/>
                </a:srgbClr>
              </a:solidFill>
            </a:endParaRPr>
          </a:p>
        </p:txBody>
      </p:sp>
      <p:sp>
        <p:nvSpPr>
          <p:cNvPr id="3" name="页脚占位符 57352"/>
          <p:cNvSpPr>
            <a:spLocks noGrp="1"/>
          </p:cNvSpPr>
          <p:nvPr>
            <p:ph type="ftr" sz="quarter" idx="11"/>
          </p:nvPr>
        </p:nvSpPr>
        <p:spPr/>
        <p:txBody>
          <a:bodyPr/>
          <a:lstStyle>
            <a:lvl1pPr>
              <a:defRPr/>
            </a:lvl1pPr>
          </a:lstStyle>
          <a:p>
            <a:pPr>
              <a:defRPr/>
            </a:pPr>
            <a:endParaRPr lang="zh-CN" altLang="en-US">
              <a:solidFill>
                <a:srgbClr val="514843">
                  <a:lumMod val="60000"/>
                  <a:lumOff val="40000"/>
                </a:srgbClr>
              </a:solidFill>
            </a:endParaRPr>
          </a:p>
        </p:txBody>
      </p:sp>
      <p:sp>
        <p:nvSpPr>
          <p:cNvPr id="4" name="灯片编号占位符 57353"/>
          <p:cNvSpPr>
            <a:spLocks noGrp="1"/>
          </p:cNvSpPr>
          <p:nvPr>
            <p:ph type="sldNum" sz="quarter" idx="12"/>
          </p:nvPr>
        </p:nvSpPr>
        <p:spPr/>
        <p:txBody>
          <a:bodyPr/>
          <a:lstStyle>
            <a:lvl1pPr>
              <a:defRPr/>
            </a:lvl1pPr>
          </a:lstStyle>
          <a:p>
            <a:fld id="{45A0A349-B6D5-4DFC-8556-BE306C14AD67}" type="slidenum">
              <a:rPr lang="zh-CN" altLang="en-US"/>
              <a:pPr/>
              <a:t>‹#›</a:t>
            </a:fld>
            <a:endParaRPr lang="zh-CN" altLang="en-US"/>
          </a:p>
        </p:txBody>
      </p:sp>
    </p:spTree>
    <p:extLst>
      <p:ext uri="{BB962C8B-B14F-4D97-AF65-F5344CB8AC3E}">
        <p14:creationId xmlns:p14="http://schemas.microsoft.com/office/powerpoint/2010/main" val="3778117598"/>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包含图片的标题幻灯片">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stretch>
            <a:fillRect/>
          </a:stretch>
        </p:blipFill>
        <p:spPr>
          <a:xfrm>
            <a:off x="6191003" y="1480432"/>
            <a:ext cx="5588149" cy="3725421"/>
          </a:xfrm>
          <a:prstGeom prst="rect">
            <a:avLst/>
          </a:prstGeom>
          <a:effectLst>
            <a:softEdge rad="254000"/>
          </a:effectLst>
        </p:spPr>
      </p:pic>
      <p:sp>
        <p:nvSpPr>
          <p:cNvPr id="5" name="矩形 4"/>
          <p:cNvSpPr/>
          <p:nvPr/>
        </p:nvSpPr>
        <p:spPr>
          <a:xfrm>
            <a:off x="-159555" y="5784171"/>
            <a:ext cx="12503955" cy="1204567"/>
          </a:xfrm>
          <a:prstGeom prst="rect">
            <a:avLst/>
          </a:prstGeom>
          <a:gradFill flip="none" rotWithShape="1">
            <a:gsLst>
              <a:gs pos="100000">
                <a:srgbClr val="514843"/>
              </a:gs>
              <a:gs pos="20000">
                <a:srgbClr val="F0B218">
                  <a:alpha val="27000"/>
                </a:srgbClr>
              </a:gs>
            </a:gsLst>
            <a:lin ang="8100000" scaled="1"/>
            <a:tileRect/>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0"/>
              </a:spcBef>
              <a:spcAft>
                <a:spcPct val="0"/>
              </a:spcAft>
              <a:buFont typeface="Arial" pitchFamily="34" charset="0"/>
              <a:buNone/>
              <a:defRPr/>
            </a:pP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6" name="矩形 5"/>
          <p:cNvSpPr/>
          <p:nvPr/>
        </p:nvSpPr>
        <p:spPr>
          <a:xfrm>
            <a:off x="-159555" y="-105604"/>
            <a:ext cx="12503955" cy="1269262"/>
          </a:xfrm>
          <a:prstGeom prst="rect">
            <a:avLst/>
          </a:prstGeom>
          <a:gradFill flip="none" rotWithShape="1">
            <a:gsLst>
              <a:gs pos="100000">
                <a:srgbClr val="514843"/>
              </a:gs>
              <a:gs pos="20000">
                <a:srgbClr val="F0B218">
                  <a:alpha val="27000"/>
                </a:srgbClr>
              </a:gs>
            </a:gsLst>
            <a:lin ang="18900000" scaled="1"/>
            <a:tileRect/>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0"/>
              </a:spcBef>
              <a:spcAft>
                <a:spcPct val="0"/>
              </a:spcAft>
              <a:buFont typeface="Arial" pitchFamily="34" charset="0"/>
              <a:buNone/>
              <a:defRPr/>
            </a:pP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7" name="说明文字"/>
          <p:cNvSpPr/>
          <p:nvPr/>
        </p:nvSpPr>
        <p:spPr>
          <a:xfrm>
            <a:off x="12344400" y="0"/>
            <a:ext cx="1295400" cy="68580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spcBef>
                <a:spcPct val="0"/>
              </a:spcBef>
              <a:spcAft>
                <a:spcPct val="0"/>
              </a:spcAft>
              <a:buFont typeface="Arial" pitchFamily="34" charset="0"/>
              <a:buNone/>
              <a:defRPr/>
            </a:pPr>
            <a:r>
              <a:rPr lang="zh-CN" altLang="en-US" sz="1200" b="1" i="1"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注意：</a:t>
            </a:r>
          </a:p>
          <a:p>
            <a:pPr>
              <a:spcBef>
                <a:spcPct val="0"/>
              </a:spcBef>
              <a:spcAft>
                <a:spcPct val="0"/>
              </a:spcAft>
              <a:buFont typeface="Arial" pitchFamily="34" charset="0"/>
              <a:buNone/>
              <a:defRPr/>
            </a:pPr>
            <a:r>
              <a:rPr lang="zh-CN" altLang="en-US" sz="1200" i="1"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若要更改此幻灯片上的图像，请选择该图片，并将其删除。然后单击占位符中的图片图标以插入自己的图像。</a:t>
            </a:r>
          </a:p>
        </p:txBody>
      </p:sp>
      <p:pic>
        <p:nvPicPr>
          <p:cNvPr id="8" name="图片 7"/>
          <p:cNvPicPr>
            <a:picLocks noChangeAspect="1"/>
          </p:cNvPicPr>
          <p:nvPr/>
        </p:nvPicPr>
        <p:blipFill>
          <a:blip r:embed="rId3"/>
          <a:stretch>
            <a:fillRect/>
          </a:stretch>
        </p:blipFill>
        <p:spPr>
          <a:xfrm>
            <a:off x="236538" y="128588"/>
            <a:ext cx="990600" cy="990600"/>
          </a:xfrm>
          <a:prstGeom prst="rect">
            <a:avLst/>
          </a:prstGeom>
          <a:effectLst>
            <a:outerShdw blurRad="50800" dist="38100" dir="18900000" algn="bl" rotWithShape="0">
              <a:prstClr val="black">
                <a:alpha val="40000"/>
              </a:prstClr>
            </a:outerShdw>
          </a:effectLst>
        </p:spPr>
      </p:pic>
      <p:pic>
        <p:nvPicPr>
          <p:cNvPr id="9" name="图片 8"/>
          <p:cNvPicPr>
            <a:picLocks noChangeAspect="1"/>
          </p:cNvPicPr>
          <p:nvPr/>
        </p:nvPicPr>
        <p:blipFill>
          <a:blip r:embed="rId4" cstate="print"/>
          <a:stretch>
            <a:fillRect/>
          </a:stretch>
        </p:blipFill>
        <p:spPr>
          <a:xfrm>
            <a:off x="1531155" y="317265"/>
            <a:ext cx="410936" cy="403970"/>
          </a:xfrm>
          <a:prstGeom prst="rect">
            <a:avLst/>
          </a:prstGeom>
          <a:noFill/>
          <a:ln>
            <a:noFill/>
          </a:ln>
          <a:effectLst>
            <a:glow rad="63500">
              <a:schemeClr val="accent4">
                <a:satMod val="175000"/>
                <a:alpha val="40000"/>
              </a:schemeClr>
            </a:glow>
            <a:reflection blurRad="6350" stA="50000" endA="300" endPos="60000" dir="5400000" sy="-100000" algn="bl" rotWithShape="0"/>
          </a:effectLst>
        </p:spPr>
      </p:pic>
      <p:pic>
        <p:nvPicPr>
          <p:cNvPr id="10" name="图片 9"/>
          <p:cNvPicPr>
            <a:picLocks noChangeAspect="1"/>
          </p:cNvPicPr>
          <p:nvPr/>
        </p:nvPicPr>
        <p:blipFill>
          <a:blip r:embed="rId5" cstate="print"/>
          <a:stretch>
            <a:fillRect/>
          </a:stretch>
        </p:blipFill>
        <p:spPr>
          <a:xfrm>
            <a:off x="2132828" y="317265"/>
            <a:ext cx="403970" cy="403970"/>
          </a:xfrm>
          <a:prstGeom prst="rect">
            <a:avLst/>
          </a:prstGeom>
          <a:noFill/>
          <a:ln>
            <a:noFill/>
          </a:ln>
          <a:effectLst>
            <a:glow rad="63500">
              <a:schemeClr val="accent4">
                <a:satMod val="175000"/>
                <a:alpha val="40000"/>
              </a:schemeClr>
            </a:glow>
            <a:reflection blurRad="6350" stA="50000" endA="300" endPos="60000" dir="5400000" sy="-100000" algn="bl" rotWithShape="0"/>
          </a:effectLst>
        </p:spPr>
      </p:pic>
      <p:pic>
        <p:nvPicPr>
          <p:cNvPr id="11" name="图片 10"/>
          <p:cNvPicPr>
            <a:picLocks noChangeAspect="1"/>
          </p:cNvPicPr>
          <p:nvPr/>
        </p:nvPicPr>
        <p:blipFill>
          <a:blip r:embed="rId6" cstate="print"/>
          <a:stretch>
            <a:fillRect/>
          </a:stretch>
        </p:blipFill>
        <p:spPr>
          <a:xfrm>
            <a:off x="2727535" y="317265"/>
            <a:ext cx="403970" cy="403970"/>
          </a:xfrm>
          <a:prstGeom prst="rect">
            <a:avLst/>
          </a:prstGeom>
          <a:noFill/>
          <a:ln>
            <a:noFill/>
          </a:ln>
          <a:effectLst>
            <a:glow rad="63500">
              <a:schemeClr val="accent4">
                <a:satMod val="175000"/>
                <a:alpha val="40000"/>
              </a:schemeClr>
            </a:glow>
            <a:reflection blurRad="6350" stA="50000" endA="300" endPos="60000" dir="5400000" sy="-100000" algn="bl" rotWithShape="0"/>
          </a:effectLst>
        </p:spPr>
      </p:pic>
      <p:pic>
        <p:nvPicPr>
          <p:cNvPr id="12" name="图片 11"/>
          <p:cNvPicPr>
            <a:picLocks noChangeAspect="1"/>
          </p:cNvPicPr>
          <p:nvPr/>
        </p:nvPicPr>
        <p:blipFill>
          <a:blip r:embed="rId7" cstate="print"/>
          <a:stretch>
            <a:fillRect/>
          </a:stretch>
        </p:blipFill>
        <p:spPr>
          <a:xfrm>
            <a:off x="3322242" y="317265"/>
            <a:ext cx="403970" cy="403970"/>
          </a:xfrm>
          <a:prstGeom prst="rect">
            <a:avLst/>
          </a:prstGeom>
          <a:noFill/>
          <a:ln>
            <a:noFill/>
          </a:ln>
          <a:effectLst>
            <a:glow rad="63500">
              <a:schemeClr val="accent4">
                <a:satMod val="175000"/>
                <a:alpha val="40000"/>
              </a:schemeClr>
            </a:glow>
            <a:reflection blurRad="6350" stA="50000" endA="300" endPos="60000" dir="5400000" sy="-100000" algn="bl" rotWithShape="0"/>
          </a:effectLst>
        </p:spPr>
      </p:pic>
      <p:pic>
        <p:nvPicPr>
          <p:cNvPr id="13" name="图片 12"/>
          <p:cNvPicPr>
            <a:picLocks noChangeAspect="1"/>
          </p:cNvPicPr>
          <p:nvPr/>
        </p:nvPicPr>
        <p:blipFill>
          <a:blip r:embed="rId8" cstate="print"/>
          <a:stretch>
            <a:fillRect/>
          </a:stretch>
        </p:blipFill>
        <p:spPr>
          <a:xfrm>
            <a:off x="3916949" y="317265"/>
            <a:ext cx="403970" cy="403970"/>
          </a:xfrm>
          <a:prstGeom prst="rect">
            <a:avLst/>
          </a:prstGeom>
          <a:noFill/>
          <a:ln>
            <a:noFill/>
          </a:ln>
          <a:effectLst>
            <a:glow rad="63500">
              <a:schemeClr val="accent4">
                <a:satMod val="175000"/>
                <a:alpha val="40000"/>
              </a:schemeClr>
            </a:glow>
            <a:reflection blurRad="6350" stA="50000" endA="300" endPos="60000" dir="5400000" sy="-100000" algn="bl" rotWithShape="0"/>
          </a:effectLst>
        </p:spPr>
      </p:pic>
      <p:pic>
        <p:nvPicPr>
          <p:cNvPr id="14" name="图片 13"/>
          <p:cNvPicPr>
            <a:picLocks noChangeAspect="1"/>
          </p:cNvPicPr>
          <p:nvPr/>
        </p:nvPicPr>
        <p:blipFill>
          <a:blip r:embed="rId9" cstate="print"/>
          <a:stretch>
            <a:fillRect/>
          </a:stretch>
        </p:blipFill>
        <p:spPr>
          <a:xfrm>
            <a:off x="4511656" y="317265"/>
            <a:ext cx="403970" cy="403970"/>
          </a:xfrm>
          <a:prstGeom prst="rect">
            <a:avLst/>
          </a:prstGeom>
          <a:noFill/>
          <a:ln>
            <a:noFill/>
          </a:ln>
          <a:effectLst>
            <a:glow rad="63500">
              <a:schemeClr val="accent4">
                <a:satMod val="175000"/>
                <a:alpha val="40000"/>
              </a:schemeClr>
            </a:glow>
            <a:reflection blurRad="6350" stA="50000" endA="300" endPos="60000" dir="5400000" sy="-100000" algn="bl" rotWithShape="0"/>
          </a:effectLst>
        </p:spPr>
      </p:pic>
      <p:pic>
        <p:nvPicPr>
          <p:cNvPr id="15" name="图片 14"/>
          <p:cNvPicPr>
            <a:picLocks noChangeAspect="1"/>
          </p:cNvPicPr>
          <p:nvPr/>
        </p:nvPicPr>
        <p:blipFill>
          <a:blip r:embed="rId10" cstate="print"/>
          <a:stretch>
            <a:fillRect/>
          </a:stretch>
        </p:blipFill>
        <p:spPr>
          <a:xfrm>
            <a:off x="5106362" y="317265"/>
            <a:ext cx="403970" cy="403970"/>
          </a:xfrm>
          <a:prstGeom prst="rect">
            <a:avLst/>
          </a:prstGeom>
          <a:noFill/>
          <a:ln>
            <a:noFill/>
          </a:ln>
          <a:effectLst>
            <a:glow rad="63500">
              <a:schemeClr val="accent4">
                <a:satMod val="175000"/>
                <a:alpha val="40000"/>
              </a:schemeClr>
            </a:glow>
            <a:reflection blurRad="6350" stA="50000" endA="300" endPos="60000" dir="5400000" sy="-100000" algn="bl" rotWithShape="0"/>
          </a:effectLst>
        </p:spPr>
      </p:pic>
      <p:pic>
        <p:nvPicPr>
          <p:cNvPr id="16" name="图片 5"/>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10696575" y="4441825"/>
            <a:ext cx="1279525"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p:nvPr>
        </p:nvSpPr>
        <p:spPr>
          <a:xfrm>
            <a:off x="1104900" y="2292094"/>
            <a:ext cx="5734050" cy="2219691"/>
          </a:xfrm>
        </p:spPr>
        <p:txBody>
          <a:bodyPr rtlCol="0" anchor="ctr">
            <a:normAutofit/>
          </a:bodyPr>
          <a:lstStyle>
            <a:lvl1pPr algn="l" rtl="0">
              <a:defRPr sz="4400" b="1" cap="all" baseline="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noProof="0" smtClean="0"/>
              <a:t>单击此处编辑母版标题样式</a:t>
            </a:r>
            <a:endParaRPr lang="zh-CN" altLang="en-US" noProof="0" dirty="0"/>
          </a:p>
        </p:txBody>
      </p:sp>
      <p:sp>
        <p:nvSpPr>
          <p:cNvPr id="3" name="副标题 2"/>
          <p:cNvSpPr>
            <a:spLocks noGrp="1"/>
          </p:cNvSpPr>
          <p:nvPr>
            <p:ph type="subTitle" idx="1"/>
          </p:nvPr>
        </p:nvSpPr>
        <p:spPr>
          <a:xfrm>
            <a:off x="1104900" y="4511784"/>
            <a:ext cx="5734050" cy="955565"/>
          </a:xfrm>
        </p:spPr>
        <p:txBody>
          <a:bodyPr/>
          <a:lstStyle>
            <a:lvl1pPr marL="0" indent="0" algn="l" rtl="0">
              <a:spcBef>
                <a:spcPts val="0"/>
              </a:spcBef>
              <a:buNone/>
              <a:defRPr sz="1800" b="1">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vl2pPr marL="457200" indent="0" algn="ctr" rtl="0">
              <a:buNone/>
              <a:defRPr sz="2000"/>
            </a:lvl2pPr>
            <a:lvl3pPr marL="914400" indent="0" algn="ctr" rtl="0">
              <a:buNone/>
              <a:defRPr sz="1800"/>
            </a:lvl3pPr>
            <a:lvl4pPr marL="1371600" indent="0" algn="ctr" rtl="0">
              <a:buNone/>
              <a:defRPr sz="1600"/>
            </a:lvl4pPr>
            <a:lvl5pPr marL="1828800" indent="0" algn="ctr" rtl="0">
              <a:buNone/>
              <a:defRPr sz="1600"/>
            </a:lvl5pPr>
            <a:lvl6pPr marL="2286000" indent="0" algn="ctr" rtl="0">
              <a:buNone/>
              <a:defRPr sz="1600"/>
            </a:lvl6pPr>
            <a:lvl7pPr marL="2743200" indent="0" algn="ctr" rtl="0">
              <a:buNone/>
              <a:defRPr sz="1600"/>
            </a:lvl7pPr>
            <a:lvl8pPr marL="3200400" indent="0" algn="ctr" rtl="0">
              <a:buNone/>
              <a:defRPr sz="1600"/>
            </a:lvl8pPr>
            <a:lvl9pPr marL="3657600" indent="0" algn="ctr" rtl="0">
              <a:buNone/>
              <a:defRPr sz="1600"/>
            </a:lvl9pPr>
          </a:lstStyle>
          <a:p>
            <a:r>
              <a:rPr lang="zh-CN" altLang="en-US" noProof="0" dirty="0" smtClean="0"/>
              <a:t>单击此处编辑母版副标题样式</a:t>
            </a:r>
            <a:endParaRPr lang="zh-CN" altLang="en-US" noProof="0" dirty="0"/>
          </a:p>
        </p:txBody>
      </p:sp>
      <p:sp>
        <p:nvSpPr>
          <p:cNvPr id="17" name="日期占位符 3"/>
          <p:cNvSpPr>
            <a:spLocks noGrp="1"/>
          </p:cNvSpPr>
          <p:nvPr>
            <p:ph type="dt" sz="half" idx="10"/>
          </p:nvPr>
        </p:nvSpPr>
        <p:spPr/>
        <p:txBody>
          <a:bodyPr/>
          <a:lstStyle>
            <a:lvl1pPr>
              <a:defRPr/>
            </a:lvl1pPr>
          </a:lstStyle>
          <a:p>
            <a:pPr>
              <a:defRPr/>
            </a:pPr>
            <a:r>
              <a:rPr lang="zh-CN" altLang="en-US">
                <a:solidFill>
                  <a:srgbClr val="514843">
                    <a:lumMod val="60000"/>
                    <a:lumOff val="40000"/>
                  </a:srgbClr>
                </a:solidFill>
              </a:rPr>
              <a:t>​</a:t>
            </a:r>
            <a:fld id="{C8569930-5F00-43B5-9DFF-3CBBD0E2E184}" type="datetime1">
              <a:rPr lang="zh-CN" altLang="en-US" dirty="0" smtClean="0">
                <a:solidFill>
                  <a:srgbClr val="514843">
                    <a:lumMod val="60000"/>
                    <a:lumOff val="40000"/>
                  </a:srgbClr>
                </a:solidFill>
              </a:rPr>
              <a:pPr>
                <a:defRPr/>
              </a:pPr>
              <a:t>2019/11/11</a:t>
            </a:fld>
            <a:r>
              <a:rPr lang="zh-CN" altLang="en-US">
                <a:solidFill>
                  <a:srgbClr val="514843">
                    <a:lumMod val="60000"/>
                    <a:lumOff val="40000"/>
                  </a:srgbClr>
                </a:solidFill>
              </a:rPr>
              <a:t>​</a:t>
            </a:r>
          </a:p>
        </p:txBody>
      </p:sp>
      <p:sp>
        <p:nvSpPr>
          <p:cNvPr id="18" name="页脚占位符 4"/>
          <p:cNvSpPr>
            <a:spLocks noGrp="1"/>
          </p:cNvSpPr>
          <p:nvPr>
            <p:ph type="ftr" sz="quarter" idx="11"/>
          </p:nvPr>
        </p:nvSpPr>
        <p:spPr/>
        <p:txBody>
          <a:bodyPr/>
          <a:lstStyle>
            <a:lvl1pPr>
              <a:defRPr/>
            </a:lvl1pPr>
          </a:lstStyle>
          <a:p>
            <a:pPr>
              <a:defRPr/>
            </a:pPr>
            <a:endParaRPr lang="zh-CN" altLang="en-US">
              <a:solidFill>
                <a:srgbClr val="514843">
                  <a:lumMod val="60000"/>
                  <a:lumOff val="40000"/>
                </a:srgbClr>
              </a:solidFill>
            </a:endParaRPr>
          </a:p>
        </p:txBody>
      </p:sp>
      <p:sp>
        <p:nvSpPr>
          <p:cNvPr id="19" name="灯片编号占位符 5"/>
          <p:cNvSpPr>
            <a:spLocks noGrp="1"/>
          </p:cNvSpPr>
          <p:nvPr>
            <p:ph type="sldNum" sz="quarter" idx="12"/>
          </p:nvPr>
        </p:nvSpPr>
        <p:spPr/>
        <p:txBody>
          <a:bodyPr/>
          <a:lstStyle>
            <a:lvl1pPr>
              <a:defRPr/>
            </a:lvl1pPr>
          </a:lstStyle>
          <a:p>
            <a:fld id="{DDFB1CD3-DFF2-4042-AFBD-5E8EA806E78E}" type="slidenum">
              <a:rPr lang="en-US" altLang="zh-CN"/>
              <a:pPr/>
              <a:t>‹#›</a:t>
            </a:fld>
            <a:endParaRPr lang="en-US" altLang="zh-CN"/>
          </a:p>
        </p:txBody>
      </p:sp>
    </p:spTree>
    <p:extLst>
      <p:ext uri="{BB962C8B-B14F-4D97-AF65-F5344CB8AC3E}">
        <p14:creationId xmlns:p14="http://schemas.microsoft.com/office/powerpoint/2010/main" val="2713731504"/>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36538" y="128588"/>
            <a:ext cx="601662" cy="603250"/>
          </a:xfrm>
          <a:prstGeom prst="rect">
            <a:avLst/>
          </a:prstGeom>
          <a:effectLst>
            <a:outerShdw blurRad="50800" dist="38100" dir="18900000" algn="bl" rotWithShape="0">
              <a:prstClr val="black">
                <a:alpha val="40000"/>
              </a:prstClr>
            </a:outerShdw>
          </a:effectLst>
        </p:spPr>
      </p:pic>
      <p:pic>
        <p:nvPicPr>
          <p:cNvPr id="5" name="图片 4"/>
          <p:cNvPicPr>
            <a:picLocks noChangeAspect="1"/>
          </p:cNvPicPr>
          <p:nvPr/>
        </p:nvPicPr>
        <p:blipFill>
          <a:blip r:embed="rId3" cstate="print"/>
          <a:stretch>
            <a:fillRect/>
          </a:stretch>
        </p:blipFill>
        <p:spPr>
          <a:xfrm>
            <a:off x="9378185" y="338768"/>
            <a:ext cx="257251" cy="252890"/>
          </a:xfrm>
          <a:prstGeom prst="rect">
            <a:avLst/>
          </a:prstGeom>
          <a:noFill/>
          <a:ln>
            <a:noFill/>
          </a:ln>
          <a:effectLst>
            <a:glow rad="63500">
              <a:schemeClr val="accent4">
                <a:satMod val="175000"/>
                <a:alpha val="40000"/>
              </a:schemeClr>
            </a:glow>
            <a:reflection blurRad="6350" stA="50000" endA="300" endPos="60000" dir="5400000" sy="-100000" algn="bl" rotWithShape="0"/>
          </a:effectLst>
        </p:spPr>
      </p:pic>
      <p:pic>
        <p:nvPicPr>
          <p:cNvPr id="6" name="图片 5"/>
          <p:cNvPicPr>
            <a:picLocks noChangeAspect="1"/>
          </p:cNvPicPr>
          <p:nvPr/>
        </p:nvPicPr>
        <p:blipFill>
          <a:blip r:embed="rId4" cstate="print"/>
          <a:stretch>
            <a:fillRect/>
          </a:stretch>
        </p:blipFill>
        <p:spPr>
          <a:xfrm>
            <a:off x="9779785" y="338769"/>
            <a:ext cx="252890" cy="252890"/>
          </a:xfrm>
          <a:prstGeom prst="rect">
            <a:avLst/>
          </a:prstGeom>
          <a:noFill/>
          <a:ln>
            <a:noFill/>
          </a:ln>
          <a:effectLst>
            <a:glow rad="63500">
              <a:schemeClr val="accent4">
                <a:satMod val="175000"/>
                <a:alpha val="40000"/>
              </a:schemeClr>
            </a:glow>
            <a:reflection blurRad="6350" stA="50000" endA="300" endPos="60000" dir="5400000" sy="-100000" algn="bl" rotWithShape="0"/>
          </a:effectLst>
        </p:spPr>
      </p:pic>
      <p:pic>
        <p:nvPicPr>
          <p:cNvPr id="7" name="图片 6"/>
          <p:cNvPicPr>
            <a:picLocks noChangeAspect="1"/>
          </p:cNvPicPr>
          <p:nvPr/>
        </p:nvPicPr>
        <p:blipFill>
          <a:blip r:embed="rId5" cstate="print"/>
          <a:stretch>
            <a:fillRect/>
          </a:stretch>
        </p:blipFill>
        <p:spPr>
          <a:xfrm>
            <a:off x="10177052" y="338769"/>
            <a:ext cx="252890" cy="252890"/>
          </a:xfrm>
          <a:prstGeom prst="rect">
            <a:avLst/>
          </a:prstGeom>
          <a:noFill/>
          <a:ln>
            <a:noFill/>
          </a:ln>
          <a:effectLst>
            <a:glow rad="63500">
              <a:schemeClr val="accent4">
                <a:satMod val="175000"/>
                <a:alpha val="40000"/>
              </a:schemeClr>
            </a:glow>
            <a:reflection blurRad="6350" stA="50000" endA="300" endPos="60000" dir="5400000" sy="-100000" algn="bl" rotWithShape="0"/>
          </a:effectLst>
        </p:spPr>
      </p:pic>
      <p:pic>
        <p:nvPicPr>
          <p:cNvPr id="8" name="图片 7"/>
          <p:cNvPicPr>
            <a:picLocks noChangeAspect="1"/>
          </p:cNvPicPr>
          <p:nvPr/>
        </p:nvPicPr>
        <p:blipFill>
          <a:blip r:embed="rId6" cstate="print"/>
          <a:stretch>
            <a:fillRect/>
          </a:stretch>
        </p:blipFill>
        <p:spPr>
          <a:xfrm>
            <a:off x="10574323" y="338769"/>
            <a:ext cx="252890" cy="252890"/>
          </a:xfrm>
          <a:prstGeom prst="rect">
            <a:avLst/>
          </a:prstGeom>
          <a:noFill/>
          <a:ln>
            <a:noFill/>
          </a:ln>
          <a:effectLst>
            <a:glow rad="63500">
              <a:schemeClr val="accent4">
                <a:satMod val="175000"/>
                <a:alpha val="40000"/>
              </a:schemeClr>
            </a:glow>
            <a:reflection blurRad="6350" stA="50000" endA="300" endPos="60000" dir="5400000" sy="-100000" algn="bl" rotWithShape="0"/>
          </a:effectLst>
        </p:spPr>
      </p:pic>
      <p:pic>
        <p:nvPicPr>
          <p:cNvPr id="9" name="图片 8"/>
          <p:cNvPicPr>
            <a:picLocks noChangeAspect="1"/>
          </p:cNvPicPr>
          <p:nvPr/>
        </p:nvPicPr>
        <p:blipFill>
          <a:blip r:embed="rId7" cstate="print"/>
          <a:stretch>
            <a:fillRect/>
          </a:stretch>
        </p:blipFill>
        <p:spPr>
          <a:xfrm>
            <a:off x="10971582" y="338768"/>
            <a:ext cx="252890" cy="252890"/>
          </a:xfrm>
          <a:prstGeom prst="rect">
            <a:avLst/>
          </a:prstGeom>
          <a:noFill/>
          <a:ln>
            <a:noFill/>
          </a:ln>
          <a:effectLst>
            <a:glow rad="63500">
              <a:schemeClr val="accent4">
                <a:satMod val="175000"/>
                <a:alpha val="40000"/>
              </a:schemeClr>
            </a:glow>
            <a:reflection blurRad="6350" stA="50000" endA="300" endPos="60000" dir="5400000" sy="-100000" algn="bl" rotWithShape="0"/>
          </a:effectLst>
        </p:spPr>
      </p:pic>
      <p:pic>
        <p:nvPicPr>
          <p:cNvPr id="10" name="图片 9"/>
          <p:cNvPicPr>
            <a:picLocks noChangeAspect="1"/>
          </p:cNvPicPr>
          <p:nvPr/>
        </p:nvPicPr>
        <p:blipFill>
          <a:blip r:embed="rId8" cstate="print"/>
          <a:stretch>
            <a:fillRect/>
          </a:stretch>
        </p:blipFill>
        <p:spPr>
          <a:xfrm>
            <a:off x="11368841" y="338768"/>
            <a:ext cx="252890" cy="252890"/>
          </a:xfrm>
          <a:prstGeom prst="rect">
            <a:avLst/>
          </a:prstGeom>
          <a:noFill/>
          <a:ln>
            <a:noFill/>
          </a:ln>
          <a:effectLst>
            <a:glow rad="63500">
              <a:schemeClr val="accent4">
                <a:satMod val="175000"/>
                <a:alpha val="40000"/>
              </a:schemeClr>
            </a:glow>
            <a:reflection blurRad="6350" stA="50000" endA="300" endPos="60000" dir="5400000" sy="-100000" algn="bl" rotWithShape="0"/>
          </a:effectLst>
        </p:spPr>
      </p:pic>
      <p:pic>
        <p:nvPicPr>
          <p:cNvPr id="11" name="图片 10"/>
          <p:cNvPicPr>
            <a:picLocks noChangeAspect="1"/>
          </p:cNvPicPr>
          <p:nvPr/>
        </p:nvPicPr>
        <p:blipFill>
          <a:blip r:embed="rId9" cstate="print"/>
          <a:stretch>
            <a:fillRect/>
          </a:stretch>
        </p:blipFill>
        <p:spPr>
          <a:xfrm>
            <a:off x="11766102" y="338768"/>
            <a:ext cx="252890" cy="252890"/>
          </a:xfrm>
          <a:prstGeom prst="rect">
            <a:avLst/>
          </a:prstGeom>
          <a:noFill/>
          <a:ln>
            <a:noFill/>
          </a:ln>
          <a:effectLst>
            <a:glow rad="63500">
              <a:schemeClr val="accent4">
                <a:satMod val="175000"/>
                <a:alpha val="40000"/>
              </a:schemeClr>
            </a:glow>
            <a:reflection blurRad="6350" stA="50000" endA="300" endPos="60000" dir="5400000" sy="-100000" algn="bl" rotWithShape="0"/>
          </a:effectLst>
        </p:spPr>
      </p:pic>
      <p:grpSp>
        <p:nvGrpSpPr>
          <p:cNvPr id="12" name="组 14"/>
          <p:cNvGrpSpPr>
            <a:grpSpLocks/>
          </p:cNvGrpSpPr>
          <p:nvPr userDrawn="1"/>
        </p:nvGrpSpPr>
        <p:grpSpPr bwMode="auto">
          <a:xfrm>
            <a:off x="985838" y="812800"/>
            <a:ext cx="10099675" cy="206375"/>
            <a:chOff x="1073150" y="1219201"/>
            <a:chExt cx="10058400" cy="63125"/>
          </a:xfrm>
        </p:grpSpPr>
        <p:cxnSp>
          <p:nvCxnSpPr>
            <p:cNvPr id="13" name="直接连接符​​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1104900" y="76200"/>
            <a:ext cx="9980682" cy="679610"/>
          </a:xfrm>
        </p:spPr>
        <p:txBody>
          <a:bodyPr rtlCol="0"/>
          <a:lstStyle>
            <a:lvl1pPr>
              <a:defRPr>
                <a:latin typeface="微软雅黑" panose="020B0503020204020204" pitchFamily="34" charset="-122"/>
                <a:ea typeface="微软雅黑" panose="020B0503020204020204" pitchFamily="34" charset="-122"/>
              </a:defRPr>
            </a:lvl1pPr>
          </a:lstStyle>
          <a:p>
            <a:r>
              <a:rPr lang="zh-CN" altLang="en-US" noProof="0" dirty="0" smtClean="0"/>
              <a:t>单击此处编辑母版标题样式</a:t>
            </a:r>
            <a:endParaRPr lang="zh-CN" altLang="en-US" noProof="0" dirty="0"/>
          </a:p>
        </p:txBody>
      </p:sp>
      <p:sp>
        <p:nvSpPr>
          <p:cNvPr id="3" name="内容占位符 2"/>
          <p:cNvSpPr>
            <a:spLocks noGrp="1"/>
          </p:cNvSpPr>
          <p:nvPr>
            <p:ph idx="1"/>
          </p:nvPr>
        </p:nvSpPr>
        <p:spPr>
          <a:xfrm>
            <a:off x="1104900" y="1018390"/>
            <a:ext cx="9982200" cy="5153810"/>
          </a:xfr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noProof="0" dirty="0" smtClean="0"/>
              <a:t>单击此处编辑母版文本样式</a:t>
            </a:r>
          </a:p>
          <a:p>
            <a:pPr lvl="1"/>
            <a:r>
              <a:rPr lang="zh-CN" altLang="en-US" noProof="0" dirty="0" smtClean="0"/>
              <a:t>第二级</a:t>
            </a:r>
          </a:p>
          <a:p>
            <a:pPr lvl="2"/>
            <a:r>
              <a:rPr lang="zh-CN" altLang="en-US" noProof="0" dirty="0" smtClean="0"/>
              <a:t>第三级</a:t>
            </a:r>
          </a:p>
          <a:p>
            <a:pPr lvl="3"/>
            <a:r>
              <a:rPr lang="zh-CN" altLang="en-US" noProof="0" dirty="0" smtClean="0"/>
              <a:t>第四级</a:t>
            </a:r>
          </a:p>
          <a:p>
            <a:pPr lvl="4"/>
            <a:r>
              <a:rPr lang="zh-CN" altLang="en-US" noProof="0" dirty="0" smtClean="0"/>
              <a:t>第五级</a:t>
            </a:r>
            <a:endParaRPr lang="zh-CN" altLang="en-US" noProof="0" dirty="0"/>
          </a:p>
        </p:txBody>
      </p:sp>
      <p:sp>
        <p:nvSpPr>
          <p:cNvPr id="15" name="日期占位符 3"/>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defRPr>
            </a:lvl1pPr>
          </a:lstStyle>
          <a:p>
            <a:pPr>
              <a:defRPr/>
            </a:pPr>
            <a:fld id="{023A94CB-5FBF-46DC-80F7-2E3058C8FE13}" type="datetime1">
              <a:rPr lang="zh-CN" altLang="en-US">
                <a:solidFill>
                  <a:srgbClr val="514843">
                    <a:lumMod val="60000"/>
                    <a:lumOff val="40000"/>
                  </a:srgbClr>
                </a:solidFill>
              </a:rPr>
              <a:pPr>
                <a:defRPr/>
              </a:pPr>
              <a:t>2019/11/11</a:t>
            </a:fld>
            <a:endParaRPr lang="zh-CN" altLang="en-US">
              <a:solidFill>
                <a:srgbClr val="514843">
                  <a:lumMod val="60000"/>
                  <a:lumOff val="40000"/>
                </a:srgbClr>
              </a:solidFill>
            </a:endParaRPr>
          </a:p>
        </p:txBody>
      </p:sp>
      <p:sp>
        <p:nvSpPr>
          <p:cNvPr id="16" name="页脚占位符 4"/>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defRPr>
            </a:lvl1pPr>
          </a:lstStyle>
          <a:p>
            <a:pPr>
              <a:defRPr/>
            </a:pPr>
            <a:endParaRPr lang="zh-CN" altLang="en-US">
              <a:solidFill>
                <a:srgbClr val="514843">
                  <a:lumMod val="60000"/>
                  <a:lumOff val="40000"/>
                </a:srgbClr>
              </a:solidFill>
            </a:endParaRPr>
          </a:p>
        </p:txBody>
      </p:sp>
      <p:sp>
        <p:nvSpPr>
          <p:cNvPr id="17" name="灯片编号占位符 5"/>
          <p:cNvSpPr>
            <a:spLocks noGrp="1"/>
          </p:cNvSpPr>
          <p:nvPr>
            <p:ph type="sldNum" sz="quarter" idx="12"/>
          </p:nvPr>
        </p:nvSpPr>
        <p:spPr/>
        <p:txBody>
          <a:bodyPr/>
          <a:lstStyle>
            <a:lvl1pPr>
              <a:defRPr/>
            </a:lvl1pPr>
          </a:lstStyle>
          <a:p>
            <a:fld id="{DA785E0E-88C4-490C-B524-25D7D69A66A2}" type="slidenum">
              <a:rPr lang="en-US" altLang="zh-CN"/>
              <a:pPr/>
              <a:t>‹#›</a:t>
            </a:fld>
            <a:endParaRPr lang="en-US" altLang="zh-CN"/>
          </a:p>
        </p:txBody>
      </p:sp>
    </p:spTree>
    <p:extLst>
      <p:ext uri="{BB962C8B-B14F-4D97-AF65-F5344CB8AC3E}">
        <p14:creationId xmlns:p14="http://schemas.microsoft.com/office/powerpoint/2010/main" val="4254836750"/>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带题注的图片">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lgn="l" rtl="0">
              <a:defRPr sz="3200">
                <a:latin typeface="微软雅黑" panose="020B0503020204020204" pitchFamily="34" charset="-122"/>
                <a:ea typeface="微软雅黑" panose="020B0503020204020204" pitchFamily="34" charset="-122"/>
              </a:defRPr>
            </a:lvl1pPr>
          </a:lstStyle>
          <a:p>
            <a:r>
              <a:rPr lang="zh-CN" altLang="en-US" noProof="0" smtClean="0"/>
              <a:t>单击此处编辑母版标题样式</a:t>
            </a:r>
            <a:endParaRPr lang="zh-CN" altLang="en-US" noProof="0" dirty="0"/>
          </a:p>
        </p:txBody>
      </p:sp>
      <p:sp>
        <p:nvSpPr>
          <p:cNvPr id="3" name="图片占位符 2"/>
          <p:cNvSpPr>
            <a:spLocks noGrp="1"/>
          </p:cNvSpPr>
          <p:nvPr>
            <p:ph type="pic" idx="1"/>
          </p:nvPr>
        </p:nvSpPr>
        <p:spPr>
          <a:xfrm>
            <a:off x="4654671" y="1600199"/>
            <a:ext cx="6430912" cy="4572001"/>
          </a:xfrm>
        </p:spPr>
        <p:txBody>
          <a:bodyPr tIns="1188720"/>
          <a:lstStyle>
            <a:lvl1pPr marL="0" indent="0" algn="ctr" rtl="0">
              <a:buNone/>
              <a:defRPr sz="2000">
                <a:latin typeface="微软雅黑" panose="020B0503020204020204" pitchFamily="34" charset="-122"/>
                <a:ea typeface="微软雅黑" panose="020B0503020204020204" pitchFamily="34" charset="-122"/>
              </a:defRPr>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lvl="0"/>
            <a:r>
              <a:rPr lang="zh-CN" altLang="en-US" noProof="0" smtClean="0"/>
              <a:t>单击图标添加图片</a:t>
            </a:r>
            <a:endParaRPr lang="zh-CN" altLang="en-US" noProof="0" dirty="0"/>
          </a:p>
        </p:txBody>
      </p:sp>
      <p:sp>
        <p:nvSpPr>
          <p:cNvPr id="4" name="文本占位符 3"/>
          <p:cNvSpPr>
            <a:spLocks noGrp="1"/>
          </p:cNvSpPr>
          <p:nvPr>
            <p:ph type="body" sz="half" idx="2"/>
          </p:nvPr>
        </p:nvSpPr>
        <p:spPr>
          <a:xfrm>
            <a:off x="1104900" y="1600200"/>
            <a:ext cx="3396996" cy="4572000"/>
          </a:xfrm>
        </p:spPr>
        <p:txBody>
          <a:bodyPr/>
          <a:lstStyle>
            <a:lvl1pPr marL="0" indent="0" algn="l" rtl="0">
              <a:spcBef>
                <a:spcPts val="1200"/>
              </a:spcBef>
              <a:buNone/>
              <a:defRPr sz="1800">
                <a:latin typeface="微软雅黑" panose="020B0503020204020204" pitchFamily="34" charset="-122"/>
                <a:ea typeface="微软雅黑" panose="020B0503020204020204" pitchFamily="34" charset="-122"/>
              </a:defRPr>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a:r>
              <a:rPr lang="zh-CN" altLang="en-US" noProof="0" smtClean="0"/>
              <a:t>单击此处编辑母版文本样式</a:t>
            </a:r>
          </a:p>
        </p:txBody>
      </p:sp>
      <p:sp>
        <p:nvSpPr>
          <p:cNvPr id="5" name="日期占位符 4"/>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defRPr>
            </a:lvl1pPr>
          </a:lstStyle>
          <a:p>
            <a:pPr>
              <a:defRPr/>
            </a:pPr>
            <a:fld id="{6F74E969-BF61-4696-943A-1D594150E637}" type="datetime1">
              <a:rPr lang="zh-CN" altLang="en-US">
                <a:solidFill>
                  <a:srgbClr val="514843">
                    <a:lumMod val="60000"/>
                    <a:lumOff val="40000"/>
                  </a:srgbClr>
                </a:solidFill>
              </a:rPr>
              <a:pPr>
                <a:defRPr/>
              </a:pPr>
              <a:t>2019/11/11</a:t>
            </a:fld>
            <a:r>
              <a:rPr lang="zh-CN" altLang="en-US">
                <a:solidFill>
                  <a:srgbClr val="514843">
                    <a:lumMod val="60000"/>
                    <a:lumOff val="40000"/>
                  </a:srgbClr>
                </a:solidFill>
              </a:rPr>
              <a:t>​</a:t>
            </a:r>
          </a:p>
        </p:txBody>
      </p:sp>
      <p:sp>
        <p:nvSpPr>
          <p:cNvPr id="6" name="页脚占位符 5"/>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defRPr>
            </a:lvl1pPr>
          </a:lstStyle>
          <a:p>
            <a:pPr>
              <a:defRPr/>
            </a:pPr>
            <a:endParaRPr lang="zh-CN" altLang="en-US">
              <a:solidFill>
                <a:srgbClr val="514843">
                  <a:lumMod val="60000"/>
                  <a:lumOff val="40000"/>
                </a:srgbClr>
              </a:solidFill>
            </a:endParaRPr>
          </a:p>
        </p:txBody>
      </p:sp>
      <p:sp>
        <p:nvSpPr>
          <p:cNvPr id="7" name="灯片编号占位符 6"/>
          <p:cNvSpPr>
            <a:spLocks noGrp="1"/>
          </p:cNvSpPr>
          <p:nvPr>
            <p:ph type="sldNum" sz="quarter" idx="12"/>
          </p:nvPr>
        </p:nvSpPr>
        <p:spPr/>
        <p:txBody>
          <a:bodyPr/>
          <a:lstStyle>
            <a:lvl1pPr>
              <a:defRPr/>
            </a:lvl1pPr>
          </a:lstStyle>
          <a:p>
            <a:fld id="{26B26F62-4D89-4E7F-B4B2-76261EC441BA}" type="slidenum">
              <a:rPr lang="en-US" altLang="zh-CN"/>
              <a:pPr/>
              <a:t>‹#›</a:t>
            </a:fld>
            <a:endParaRPr lang="en-US" altLang="zh-CN"/>
          </a:p>
        </p:txBody>
      </p:sp>
    </p:spTree>
    <p:extLst>
      <p:ext uri="{BB962C8B-B14F-4D97-AF65-F5344CB8AC3E}">
        <p14:creationId xmlns:p14="http://schemas.microsoft.com/office/powerpoint/2010/main" val="621390400"/>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57351"/>
          <p:cNvSpPr>
            <a:spLocks noGrp="1"/>
          </p:cNvSpPr>
          <p:nvPr>
            <p:ph type="dt" sz="half" idx="10"/>
          </p:nvPr>
        </p:nvSpPr>
        <p:spPr/>
        <p:txBody>
          <a:bodyPr/>
          <a:lstStyle>
            <a:lvl1pPr>
              <a:defRPr/>
            </a:lvl1pPr>
          </a:lstStyle>
          <a:p>
            <a:pPr>
              <a:defRPr/>
            </a:pPr>
            <a:endParaRPr lang="zh-CN" altLang="en-US">
              <a:solidFill>
                <a:srgbClr val="514843">
                  <a:lumMod val="60000"/>
                  <a:lumOff val="40000"/>
                </a:srgbClr>
              </a:solidFill>
            </a:endParaRPr>
          </a:p>
        </p:txBody>
      </p:sp>
      <p:sp>
        <p:nvSpPr>
          <p:cNvPr id="3" name="页脚占位符 57352"/>
          <p:cNvSpPr>
            <a:spLocks noGrp="1"/>
          </p:cNvSpPr>
          <p:nvPr>
            <p:ph type="ftr" sz="quarter" idx="11"/>
          </p:nvPr>
        </p:nvSpPr>
        <p:spPr/>
        <p:txBody>
          <a:bodyPr/>
          <a:lstStyle>
            <a:lvl1pPr>
              <a:defRPr/>
            </a:lvl1pPr>
          </a:lstStyle>
          <a:p>
            <a:pPr>
              <a:defRPr/>
            </a:pPr>
            <a:endParaRPr lang="zh-CN" altLang="en-US">
              <a:solidFill>
                <a:srgbClr val="514843">
                  <a:lumMod val="60000"/>
                  <a:lumOff val="40000"/>
                </a:srgbClr>
              </a:solidFill>
            </a:endParaRPr>
          </a:p>
        </p:txBody>
      </p:sp>
      <p:sp>
        <p:nvSpPr>
          <p:cNvPr id="4" name="灯片编号占位符 57353"/>
          <p:cNvSpPr>
            <a:spLocks noGrp="1"/>
          </p:cNvSpPr>
          <p:nvPr>
            <p:ph type="sldNum" sz="quarter" idx="12"/>
          </p:nvPr>
        </p:nvSpPr>
        <p:spPr/>
        <p:txBody>
          <a:bodyPr/>
          <a:lstStyle>
            <a:lvl1pPr>
              <a:defRPr/>
            </a:lvl1pPr>
          </a:lstStyle>
          <a:p>
            <a:fld id="{45A0A349-B6D5-4DFC-8556-BE306C14AD67}" type="slidenum">
              <a:rPr lang="zh-CN" altLang="en-US"/>
              <a:pPr/>
              <a:t>‹#›</a:t>
            </a:fld>
            <a:endParaRPr lang="zh-CN" altLang="en-US"/>
          </a:p>
        </p:txBody>
      </p:sp>
    </p:spTree>
    <p:extLst>
      <p:ext uri="{BB962C8B-B14F-4D97-AF65-F5344CB8AC3E}">
        <p14:creationId xmlns:p14="http://schemas.microsoft.com/office/powerpoint/2010/main" val="1413654352"/>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1104900"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b" anchorCtr="0" compatLnSpc="1">
            <a:prstTxWarp prst="textNoShape">
              <a:avLst/>
            </a:prstTxWarp>
          </a:bodyPr>
          <a:lstStyle/>
          <a:p>
            <a:pPr lvl="0"/>
            <a:r>
              <a:rPr lang="zh-CN" altLang="en-US" smtClean="0"/>
              <a:t>单击此处编辑母版标题样式</a:t>
            </a:r>
          </a:p>
        </p:txBody>
      </p:sp>
      <p:sp>
        <p:nvSpPr>
          <p:cNvPr id="3" name="文本占位符 2"/>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a:r>
              <a:rPr lang="zh-CN" altLang="en-US" noProof="0" dirty="0"/>
              <a:t>单击此处编辑母版文本样式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a:p>
            <a:pPr lvl="5"/>
            <a:r>
              <a:rPr lang="zh-CN" altLang="en-US" noProof="0" dirty="0"/>
              <a:t>第六级</a:t>
            </a:r>
          </a:p>
          <a:p>
            <a:pPr lvl="6"/>
            <a:r>
              <a:rPr lang="zh-CN" altLang="en-US" noProof="0" dirty="0"/>
              <a:t>第七级</a:t>
            </a:r>
          </a:p>
          <a:p>
            <a:pPr lvl="7"/>
            <a:r>
              <a:rPr lang="zh-CN" altLang="en-US" noProof="0" dirty="0"/>
              <a:t>第八级</a:t>
            </a:r>
          </a:p>
          <a:p>
            <a:pPr lvl="8"/>
            <a:r>
              <a:rPr lang="zh-CN" altLang="en-US" noProof="0" dirty="0"/>
              <a:t>第九级</a:t>
            </a:r>
          </a:p>
        </p:txBody>
      </p:sp>
      <p:sp>
        <p:nvSpPr>
          <p:cNvPr id="4" name="日期占位符 3"/>
          <p:cNvSpPr>
            <a:spLocks noGrp="1"/>
          </p:cNvSpPr>
          <p:nvPr>
            <p:ph type="dt" sz="half" idx="2"/>
          </p:nvPr>
        </p:nvSpPr>
        <p:spPr>
          <a:xfrm>
            <a:off x="1104900" y="6356350"/>
            <a:ext cx="1828800" cy="365125"/>
          </a:xfrm>
          <a:prstGeom prst="rect">
            <a:avLst/>
          </a:prstGeom>
        </p:spPr>
        <p:txBody>
          <a:bodyPr vert="horz" lIns="0" tIns="45720" rIns="0" bIns="45720" rtlCol="0" anchor="ctr"/>
          <a:lstStyle>
            <a:lvl1pPr algn="l" rtl="0" fontAlgn="auto">
              <a:buFont typeface="Arial" panose="020B0604020202020204" pitchFamily="34" charset="0"/>
              <a:buNone/>
              <a:defRPr sz="1200" noProof="1">
                <a:solidFill>
                  <a:schemeClr val="tx1">
                    <a:lumMod val="60000"/>
                    <a:lumOff val="40000"/>
                  </a:schemeClr>
                </a:solidFill>
                <a:latin typeface="微软雅黑" panose="020B0503020204020204" pitchFamily="34" charset="-122"/>
                <a:ea typeface="微软雅黑" panose="020B0503020204020204" pitchFamily="34" charset="-122"/>
              </a:defRPr>
            </a:lvl1pPr>
          </a:lstStyle>
          <a:p>
            <a:pPr>
              <a:spcBef>
                <a:spcPct val="0"/>
              </a:spcBef>
              <a:spcAft>
                <a:spcPct val="0"/>
              </a:spcAft>
              <a:defRPr/>
            </a:pPr>
            <a:r>
              <a:rPr lang="zh-CN" altLang="en-US">
                <a:solidFill>
                  <a:srgbClr val="514843">
                    <a:lumMod val="60000"/>
                    <a:lumOff val="40000"/>
                  </a:srgbClr>
                </a:solidFill>
              </a:rPr>
              <a:t>​</a:t>
            </a:r>
            <a:fld id="{9A043EF6-D6F9-490F-8562-9C6BEEFEB7AC}" type="datetime1">
              <a:rPr lang="zh-CN" altLang="en-US" smtClean="0">
                <a:solidFill>
                  <a:srgbClr val="514843">
                    <a:lumMod val="60000"/>
                    <a:lumOff val="40000"/>
                  </a:srgbClr>
                </a:solidFill>
              </a:rPr>
              <a:pPr>
                <a:spcBef>
                  <a:spcPct val="0"/>
                </a:spcBef>
                <a:spcAft>
                  <a:spcPct val="0"/>
                </a:spcAft>
                <a:defRPr/>
              </a:pPr>
              <a:t>2019/11/11</a:t>
            </a:fld>
            <a:r>
              <a:rPr lang="zh-CN" altLang="en-US">
                <a:solidFill>
                  <a:srgbClr val="514843">
                    <a:lumMod val="60000"/>
                    <a:lumOff val="40000"/>
                  </a:srgbClr>
                </a:solidFill>
              </a:rPr>
              <a:t>​</a:t>
            </a:r>
          </a:p>
        </p:txBody>
      </p:sp>
      <p:sp>
        <p:nvSpPr>
          <p:cNvPr id="5" name="页脚占位符 4"/>
          <p:cNvSpPr>
            <a:spLocks noGrp="1"/>
          </p:cNvSpPr>
          <p:nvPr>
            <p:ph type="ftr" sz="quarter" idx="3"/>
          </p:nvPr>
        </p:nvSpPr>
        <p:spPr>
          <a:xfrm>
            <a:off x="2933700" y="6356350"/>
            <a:ext cx="6324600" cy="365125"/>
          </a:xfrm>
          <a:prstGeom prst="rect">
            <a:avLst/>
          </a:prstGeom>
        </p:spPr>
        <p:txBody>
          <a:bodyPr vert="horz" lIns="0" tIns="45720" rIns="0" bIns="45720" rtlCol="0" anchor="ctr"/>
          <a:lstStyle>
            <a:lvl1pPr algn="ctr" rtl="0" fontAlgn="auto">
              <a:buFont typeface="Arial" panose="020B0604020202020204" pitchFamily="34" charset="0"/>
              <a:buNone/>
              <a:defRPr sz="1200">
                <a:solidFill>
                  <a:schemeClr val="tx1">
                    <a:lumMod val="60000"/>
                    <a:lumOff val="40000"/>
                  </a:schemeClr>
                </a:solidFill>
                <a:latin typeface="微软雅黑" panose="020B0503020204020204" pitchFamily="34" charset="-122"/>
                <a:ea typeface="微软雅黑" panose="020B0503020204020204" pitchFamily="34" charset="-122"/>
              </a:defRPr>
            </a:lvl1pPr>
          </a:lstStyle>
          <a:p>
            <a:pPr>
              <a:spcBef>
                <a:spcPct val="0"/>
              </a:spcBef>
              <a:spcAft>
                <a:spcPct val="0"/>
              </a:spcAft>
              <a:defRPr/>
            </a:pPr>
            <a:endParaRPr lang="zh-CN" altLang="en-US">
              <a:solidFill>
                <a:srgbClr val="514843">
                  <a:lumMod val="60000"/>
                  <a:lumOff val="40000"/>
                </a:srgbClr>
              </a:solidFill>
            </a:endParaRPr>
          </a:p>
        </p:txBody>
      </p:sp>
      <p:sp>
        <p:nvSpPr>
          <p:cNvPr id="6" name="幻灯片编号占位符 5"/>
          <p:cNvSpPr>
            <a:spLocks noGrp="1"/>
          </p:cNvSpPr>
          <p:nvPr>
            <p:ph type="sldNum" sz="quarter" idx="4"/>
          </p:nvPr>
        </p:nvSpPr>
        <p:spPr>
          <a:xfrm>
            <a:off x="9256713" y="6356350"/>
            <a:ext cx="1828800" cy="365125"/>
          </a:xfrm>
          <a:prstGeom prst="rect">
            <a:avLst/>
          </a:prstGeom>
        </p:spPr>
        <p:txBody>
          <a:bodyPr vert="horz" wrap="square" lIns="0" tIns="45720" rIns="0" bIns="45720" numCol="1" anchor="ctr" anchorCtr="0" compatLnSpc="1">
            <a:prstTxWarp prst="textNoShape">
              <a:avLst/>
            </a:prstTxWarp>
          </a:bodyPr>
          <a:lstStyle>
            <a:lvl1pPr algn="r">
              <a:buFont typeface="Arial" panose="020B0604020202020204" pitchFamily="34" charset="0"/>
              <a:buNone/>
              <a:defRPr sz="1200">
                <a:solidFill>
                  <a:srgbClr val="9D8F88"/>
                </a:solidFill>
                <a:latin typeface="微软雅黑" panose="020B0503020204020204" pitchFamily="34" charset="-122"/>
                <a:ea typeface="微软雅黑" panose="020B0503020204020204" pitchFamily="34" charset="-122"/>
              </a:defRPr>
            </a:lvl1pPr>
          </a:lstStyle>
          <a:p>
            <a:pPr fontAlgn="base">
              <a:spcBef>
                <a:spcPct val="0"/>
              </a:spcBef>
              <a:spcAft>
                <a:spcPct val="0"/>
              </a:spcAft>
            </a:pPr>
            <a:fld id="{CF064B7F-6A84-412E-B6E4-F82AA066351F}" type="slidenum">
              <a:rPr lang="en-US" altLang="zh-CN"/>
              <a:pPr fontAlgn="base">
                <a:spcBef>
                  <a:spcPct val="0"/>
                </a:spcBef>
                <a:spcAft>
                  <a:spcPct val="0"/>
                </a:spcAft>
              </a:pPr>
              <a:t>‹#›</a:t>
            </a:fld>
            <a:endParaRPr lang="en-US" altLang="zh-CN"/>
          </a:p>
        </p:txBody>
      </p:sp>
    </p:spTree>
    <p:extLst>
      <p:ext uri="{BB962C8B-B14F-4D97-AF65-F5344CB8AC3E}">
        <p14:creationId xmlns:p14="http://schemas.microsoft.com/office/powerpoint/2010/main" val="9784619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spd="med">
    <p:fade/>
  </p:transition>
  <p:txStyles>
    <p:titleStyle>
      <a:lvl1pPr algn="l" rtl="0" eaLnBrk="0" fontAlgn="base" hangingPunct="0">
        <a:lnSpc>
          <a:spcPct val="90000"/>
        </a:lnSpc>
        <a:spcBef>
          <a:spcPct val="0"/>
        </a:spcBef>
        <a:spcAft>
          <a:spcPct val="0"/>
        </a:spcAft>
        <a:defRPr sz="2800" kern="1200">
          <a:solidFill>
            <a:schemeClr val="tx1"/>
          </a:solidFill>
          <a:latin typeface="微软雅黑" panose="020B0503020204020204" pitchFamily="34" charset="-122"/>
          <a:ea typeface="微软雅黑" panose="020B0503020204020204" pitchFamily="34" charset="-122"/>
          <a:cs typeface="+mj-cs"/>
        </a:defRPr>
      </a:lvl1pPr>
      <a:lvl2pPr algn="l" rtl="0" eaLnBrk="0" fontAlgn="base" hangingPunct="0">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2pPr>
      <a:lvl3pPr algn="l" rtl="0" eaLnBrk="0" fontAlgn="base" hangingPunct="0">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3pPr>
      <a:lvl4pPr algn="l" rtl="0" eaLnBrk="0" fontAlgn="base" hangingPunct="0">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4pPr>
      <a:lvl5pPr algn="l" rtl="0" eaLnBrk="0" fontAlgn="base" hangingPunct="0">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5pPr>
      <a:lvl6pPr marL="457200" algn="l" rtl="0" fontAlgn="base">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6pPr>
      <a:lvl7pPr marL="914400" algn="l" rtl="0" fontAlgn="base">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7pPr>
      <a:lvl8pPr marL="1371600" algn="l" rtl="0" fontAlgn="base">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8pPr>
      <a:lvl9pPr marL="1828800" algn="l" rtl="0" fontAlgn="base">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9pPr>
    </p:titleStyle>
    <p:bodyStyle>
      <a:lvl1pPr marL="228600" indent="-228600" algn="l" rtl="0" eaLnBrk="0" fontAlgn="base" hangingPunct="0">
        <a:lnSpc>
          <a:spcPct val="90000"/>
        </a:lnSpc>
        <a:spcBef>
          <a:spcPts val="1800"/>
        </a:spcBef>
        <a:spcAft>
          <a:spcPct val="0"/>
        </a:spcAft>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rtl="0" eaLnBrk="0" fontAlgn="base" hangingPunct="0">
        <a:lnSpc>
          <a:spcPct val="90000"/>
        </a:lnSpc>
        <a:spcBef>
          <a:spcPts val="600"/>
        </a:spcBef>
        <a:spcAft>
          <a:spcPct val="0"/>
        </a:spcAft>
        <a:buFont typeface="Wingdings" panose="05000000000000000000" pitchFamily="2" charset="2"/>
        <a:buChar char="§"/>
        <a:defRPr sz="16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rtl="0" eaLnBrk="0" fontAlgn="base" hangingPunct="0">
        <a:lnSpc>
          <a:spcPct val="90000"/>
        </a:lnSpc>
        <a:spcBef>
          <a:spcPts val="600"/>
        </a:spcBef>
        <a:spcAft>
          <a:spcPct val="0"/>
        </a:spcAft>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rtl="0" eaLnBrk="0" fontAlgn="base" hangingPunct="0">
        <a:lnSpc>
          <a:spcPct val="90000"/>
        </a:lnSpc>
        <a:spcBef>
          <a:spcPts val="600"/>
        </a:spcBef>
        <a:spcAft>
          <a:spcPct val="0"/>
        </a:spcAft>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rtl="0" eaLnBrk="0" fontAlgn="base" hangingPunct="0">
        <a:lnSpc>
          <a:spcPct val="90000"/>
        </a:lnSpc>
        <a:spcBef>
          <a:spcPts val="600"/>
        </a:spcBef>
        <a:spcAft>
          <a:spcPct val="0"/>
        </a:spcAft>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1104900"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b" anchorCtr="0" compatLnSpc="1">
            <a:prstTxWarp prst="textNoShape">
              <a:avLst/>
            </a:prstTxWarp>
          </a:bodyPr>
          <a:lstStyle/>
          <a:p>
            <a:pPr lvl="0"/>
            <a:r>
              <a:rPr lang="zh-CN" altLang="en-US" smtClean="0"/>
              <a:t>单击此处编辑母版标题样式</a:t>
            </a:r>
          </a:p>
        </p:txBody>
      </p:sp>
      <p:sp>
        <p:nvSpPr>
          <p:cNvPr id="3" name="文本占位符 2"/>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a:r>
              <a:rPr lang="zh-CN" altLang="en-US" noProof="0" dirty="0"/>
              <a:t>单击此处编辑母版文本样式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a:p>
            <a:pPr lvl="5"/>
            <a:r>
              <a:rPr lang="zh-CN" altLang="en-US" noProof="0" dirty="0"/>
              <a:t>第六级</a:t>
            </a:r>
          </a:p>
          <a:p>
            <a:pPr lvl="6"/>
            <a:r>
              <a:rPr lang="zh-CN" altLang="en-US" noProof="0" dirty="0"/>
              <a:t>第七级</a:t>
            </a:r>
          </a:p>
          <a:p>
            <a:pPr lvl="7"/>
            <a:r>
              <a:rPr lang="zh-CN" altLang="en-US" noProof="0" dirty="0"/>
              <a:t>第八级</a:t>
            </a:r>
          </a:p>
          <a:p>
            <a:pPr lvl="8"/>
            <a:r>
              <a:rPr lang="zh-CN" altLang="en-US" noProof="0" dirty="0"/>
              <a:t>第九级</a:t>
            </a:r>
          </a:p>
        </p:txBody>
      </p:sp>
      <p:sp>
        <p:nvSpPr>
          <p:cNvPr id="4" name="日期占位符 3"/>
          <p:cNvSpPr>
            <a:spLocks noGrp="1"/>
          </p:cNvSpPr>
          <p:nvPr>
            <p:ph type="dt" sz="half" idx="2"/>
          </p:nvPr>
        </p:nvSpPr>
        <p:spPr>
          <a:xfrm>
            <a:off x="1104900" y="6356350"/>
            <a:ext cx="1828800" cy="365125"/>
          </a:xfrm>
          <a:prstGeom prst="rect">
            <a:avLst/>
          </a:prstGeom>
        </p:spPr>
        <p:txBody>
          <a:bodyPr vert="horz" lIns="0" tIns="45720" rIns="0" bIns="45720" rtlCol="0" anchor="ctr"/>
          <a:lstStyle>
            <a:lvl1pPr algn="l" rtl="0" fontAlgn="auto">
              <a:buFont typeface="Arial" panose="020B0604020202020204" pitchFamily="34" charset="0"/>
              <a:buNone/>
              <a:defRPr sz="1200" noProof="1">
                <a:solidFill>
                  <a:schemeClr val="tx1">
                    <a:lumMod val="60000"/>
                    <a:lumOff val="40000"/>
                  </a:schemeClr>
                </a:solidFill>
                <a:latin typeface="微软雅黑" panose="020B0503020204020204" pitchFamily="34" charset="-122"/>
                <a:ea typeface="微软雅黑" panose="020B0503020204020204" pitchFamily="34" charset="-122"/>
              </a:defRPr>
            </a:lvl1pPr>
          </a:lstStyle>
          <a:p>
            <a:pPr>
              <a:spcBef>
                <a:spcPct val="0"/>
              </a:spcBef>
              <a:spcAft>
                <a:spcPct val="0"/>
              </a:spcAft>
              <a:defRPr/>
            </a:pPr>
            <a:r>
              <a:rPr lang="zh-CN" altLang="en-US">
                <a:solidFill>
                  <a:srgbClr val="514843">
                    <a:lumMod val="60000"/>
                    <a:lumOff val="40000"/>
                  </a:srgbClr>
                </a:solidFill>
              </a:rPr>
              <a:t>​</a:t>
            </a:r>
            <a:fld id="{9A043EF6-D6F9-490F-8562-9C6BEEFEB7AC}" type="datetime1">
              <a:rPr lang="zh-CN" altLang="en-US" smtClean="0">
                <a:solidFill>
                  <a:srgbClr val="514843">
                    <a:lumMod val="60000"/>
                    <a:lumOff val="40000"/>
                  </a:srgbClr>
                </a:solidFill>
              </a:rPr>
              <a:pPr>
                <a:spcBef>
                  <a:spcPct val="0"/>
                </a:spcBef>
                <a:spcAft>
                  <a:spcPct val="0"/>
                </a:spcAft>
                <a:defRPr/>
              </a:pPr>
              <a:t>2019/11/11</a:t>
            </a:fld>
            <a:r>
              <a:rPr lang="zh-CN" altLang="en-US">
                <a:solidFill>
                  <a:srgbClr val="514843">
                    <a:lumMod val="60000"/>
                    <a:lumOff val="40000"/>
                  </a:srgbClr>
                </a:solidFill>
              </a:rPr>
              <a:t>​</a:t>
            </a:r>
          </a:p>
        </p:txBody>
      </p:sp>
      <p:sp>
        <p:nvSpPr>
          <p:cNvPr id="5" name="页脚占位符 4"/>
          <p:cNvSpPr>
            <a:spLocks noGrp="1"/>
          </p:cNvSpPr>
          <p:nvPr>
            <p:ph type="ftr" sz="quarter" idx="3"/>
          </p:nvPr>
        </p:nvSpPr>
        <p:spPr>
          <a:xfrm>
            <a:off x="2933700" y="6356350"/>
            <a:ext cx="6324600" cy="365125"/>
          </a:xfrm>
          <a:prstGeom prst="rect">
            <a:avLst/>
          </a:prstGeom>
        </p:spPr>
        <p:txBody>
          <a:bodyPr vert="horz" lIns="0" tIns="45720" rIns="0" bIns="45720" rtlCol="0" anchor="ctr"/>
          <a:lstStyle>
            <a:lvl1pPr algn="ctr" rtl="0" fontAlgn="auto">
              <a:buFont typeface="Arial" panose="020B0604020202020204" pitchFamily="34" charset="0"/>
              <a:buNone/>
              <a:defRPr sz="1200">
                <a:solidFill>
                  <a:schemeClr val="tx1">
                    <a:lumMod val="60000"/>
                    <a:lumOff val="40000"/>
                  </a:schemeClr>
                </a:solidFill>
                <a:latin typeface="微软雅黑" panose="020B0503020204020204" pitchFamily="34" charset="-122"/>
                <a:ea typeface="微软雅黑" panose="020B0503020204020204" pitchFamily="34" charset="-122"/>
              </a:defRPr>
            </a:lvl1pPr>
          </a:lstStyle>
          <a:p>
            <a:pPr>
              <a:spcBef>
                <a:spcPct val="0"/>
              </a:spcBef>
              <a:spcAft>
                <a:spcPct val="0"/>
              </a:spcAft>
              <a:defRPr/>
            </a:pPr>
            <a:endParaRPr lang="zh-CN" altLang="en-US">
              <a:solidFill>
                <a:srgbClr val="514843">
                  <a:lumMod val="60000"/>
                  <a:lumOff val="40000"/>
                </a:srgbClr>
              </a:solidFill>
            </a:endParaRPr>
          </a:p>
        </p:txBody>
      </p:sp>
      <p:sp>
        <p:nvSpPr>
          <p:cNvPr id="6" name="幻灯片编号占位符 5"/>
          <p:cNvSpPr>
            <a:spLocks noGrp="1"/>
          </p:cNvSpPr>
          <p:nvPr>
            <p:ph type="sldNum" sz="quarter" idx="4"/>
          </p:nvPr>
        </p:nvSpPr>
        <p:spPr>
          <a:xfrm>
            <a:off x="9256713" y="6356350"/>
            <a:ext cx="1828800" cy="365125"/>
          </a:xfrm>
          <a:prstGeom prst="rect">
            <a:avLst/>
          </a:prstGeom>
        </p:spPr>
        <p:txBody>
          <a:bodyPr vert="horz" wrap="square" lIns="0" tIns="45720" rIns="0" bIns="45720" numCol="1" anchor="ctr" anchorCtr="0" compatLnSpc="1">
            <a:prstTxWarp prst="textNoShape">
              <a:avLst/>
            </a:prstTxWarp>
          </a:bodyPr>
          <a:lstStyle>
            <a:lvl1pPr algn="r">
              <a:buFont typeface="Arial" panose="020B0604020202020204" pitchFamily="34" charset="0"/>
              <a:buNone/>
              <a:defRPr sz="1200">
                <a:solidFill>
                  <a:srgbClr val="9D8F88"/>
                </a:solidFill>
                <a:latin typeface="微软雅黑" panose="020B0503020204020204" pitchFamily="34" charset="-122"/>
                <a:ea typeface="微软雅黑" panose="020B0503020204020204" pitchFamily="34" charset="-122"/>
              </a:defRPr>
            </a:lvl1pPr>
          </a:lstStyle>
          <a:p>
            <a:pPr fontAlgn="base">
              <a:spcBef>
                <a:spcPct val="0"/>
              </a:spcBef>
              <a:spcAft>
                <a:spcPct val="0"/>
              </a:spcAft>
            </a:pPr>
            <a:fld id="{CF064B7F-6A84-412E-B6E4-F82AA066351F}" type="slidenum">
              <a:rPr lang="en-US" altLang="zh-CN"/>
              <a:pPr fontAlgn="base">
                <a:spcBef>
                  <a:spcPct val="0"/>
                </a:spcBef>
                <a:spcAft>
                  <a:spcPct val="0"/>
                </a:spcAft>
              </a:pPr>
              <a:t>‹#›</a:t>
            </a:fld>
            <a:endParaRPr lang="en-US" altLang="zh-CN"/>
          </a:p>
        </p:txBody>
      </p:sp>
    </p:spTree>
    <p:extLst>
      <p:ext uri="{BB962C8B-B14F-4D97-AF65-F5344CB8AC3E}">
        <p14:creationId xmlns:p14="http://schemas.microsoft.com/office/powerpoint/2010/main" val="324597546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Lst>
  <p:transition spd="med">
    <p:fade/>
  </p:transition>
  <p:txStyles>
    <p:titleStyle>
      <a:lvl1pPr algn="l" rtl="0" eaLnBrk="0" fontAlgn="base" hangingPunct="0">
        <a:lnSpc>
          <a:spcPct val="90000"/>
        </a:lnSpc>
        <a:spcBef>
          <a:spcPct val="0"/>
        </a:spcBef>
        <a:spcAft>
          <a:spcPct val="0"/>
        </a:spcAft>
        <a:defRPr sz="2800" kern="1200">
          <a:solidFill>
            <a:schemeClr val="tx1"/>
          </a:solidFill>
          <a:latin typeface="微软雅黑" panose="020B0503020204020204" pitchFamily="34" charset="-122"/>
          <a:ea typeface="微软雅黑" panose="020B0503020204020204" pitchFamily="34" charset="-122"/>
          <a:cs typeface="+mj-cs"/>
        </a:defRPr>
      </a:lvl1pPr>
      <a:lvl2pPr algn="l" rtl="0" eaLnBrk="0" fontAlgn="base" hangingPunct="0">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2pPr>
      <a:lvl3pPr algn="l" rtl="0" eaLnBrk="0" fontAlgn="base" hangingPunct="0">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3pPr>
      <a:lvl4pPr algn="l" rtl="0" eaLnBrk="0" fontAlgn="base" hangingPunct="0">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4pPr>
      <a:lvl5pPr algn="l" rtl="0" eaLnBrk="0" fontAlgn="base" hangingPunct="0">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5pPr>
      <a:lvl6pPr marL="457200" algn="l" rtl="0" fontAlgn="base">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6pPr>
      <a:lvl7pPr marL="914400" algn="l" rtl="0" fontAlgn="base">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7pPr>
      <a:lvl8pPr marL="1371600" algn="l" rtl="0" fontAlgn="base">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8pPr>
      <a:lvl9pPr marL="1828800" algn="l" rtl="0" fontAlgn="base">
        <a:lnSpc>
          <a:spcPct val="90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defRPr>
      </a:lvl9pPr>
    </p:titleStyle>
    <p:bodyStyle>
      <a:lvl1pPr marL="228600" indent="-228600" algn="l" rtl="0" eaLnBrk="0" fontAlgn="base" hangingPunct="0">
        <a:lnSpc>
          <a:spcPct val="90000"/>
        </a:lnSpc>
        <a:spcBef>
          <a:spcPts val="1800"/>
        </a:spcBef>
        <a:spcAft>
          <a:spcPct val="0"/>
        </a:spcAft>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rtl="0" eaLnBrk="0" fontAlgn="base" hangingPunct="0">
        <a:lnSpc>
          <a:spcPct val="90000"/>
        </a:lnSpc>
        <a:spcBef>
          <a:spcPts val="600"/>
        </a:spcBef>
        <a:spcAft>
          <a:spcPct val="0"/>
        </a:spcAft>
        <a:buFont typeface="Wingdings" panose="05000000000000000000" pitchFamily="2" charset="2"/>
        <a:buChar char="§"/>
        <a:defRPr sz="16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rtl="0" eaLnBrk="0" fontAlgn="base" hangingPunct="0">
        <a:lnSpc>
          <a:spcPct val="90000"/>
        </a:lnSpc>
        <a:spcBef>
          <a:spcPts val="600"/>
        </a:spcBef>
        <a:spcAft>
          <a:spcPct val="0"/>
        </a:spcAft>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rtl="0" eaLnBrk="0" fontAlgn="base" hangingPunct="0">
        <a:lnSpc>
          <a:spcPct val="90000"/>
        </a:lnSpc>
        <a:spcBef>
          <a:spcPts val="600"/>
        </a:spcBef>
        <a:spcAft>
          <a:spcPct val="0"/>
        </a:spcAft>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rtl="0" eaLnBrk="0" fontAlgn="base" hangingPunct="0">
        <a:lnSpc>
          <a:spcPct val="90000"/>
        </a:lnSpc>
        <a:spcBef>
          <a:spcPts val="600"/>
        </a:spcBef>
        <a:spcAft>
          <a:spcPct val="0"/>
        </a:spcAft>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2.png"/><Relationship Id="rId7"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24.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31.emf"/><Relationship Id="rId5" Type="http://schemas.openxmlformats.org/officeDocument/2006/relationships/oleObject" Target="../embeddings/oleObject2.bin"/><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2.png"/><Relationship Id="rId7" Type="http://schemas.openxmlformats.org/officeDocument/2006/relationships/image" Target="../media/image33.png"/><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32.png"/><Relationship Id="rId4" Type="http://schemas.openxmlformats.org/officeDocument/2006/relationships/oleObject" Target="../embeddings/oleObject3.bin"/></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file:///E:\&#36817;&#20195;&#20013;&#22269;&#32500;&#25252;&#22269;&#23478;&#20027;&#26435;&#30340;&#26007;&#20105;\&#20255;&#22823;&#30340;&#25239;&#26085;&#25112;&#20105;\&#22269;&#23478;&#20844;&#31085;&#65306;&#21335;&#20140;&#22823;&#23648;&#26432;%20&#27531;&#24525;&#30340;&#26432;&#20154;&#28216;&#25103;" TargetMode="Externa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hyperlink" Target="file:///E:\&#36817;&#20195;&#20013;&#22269;&#32500;&#25252;&#22269;&#23478;&#20027;&#26435;&#30340;&#26007;&#20105;\&#20255;&#22823;&#30340;&#25239;&#26085;&#25112;&#20105;\&#24808;&#26080;&#20154;&#36947;&#65306;&#26085;&#26412;731&#37096;&#38431;&#31455;&#29992;&#27963;&#20154;&#20570;&#38646;&#19979;&#19968;&#30334;&#20061;&#21313;&#20845;&#24230;&#36895;&#20923;&#23454;&#39564;"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3498" y="1640162"/>
            <a:ext cx="6887634" cy="2219691"/>
          </a:xfrm>
        </p:spPr>
        <p:txBody>
          <a:bodyPr>
            <a:normAutofit/>
          </a:bodyPr>
          <a:lstStyle/>
          <a:p>
            <a:pPr algn="ctr"/>
            <a:r>
              <a:rPr lang="en-US" altLang="zh-CN" sz="5400" dirty="0" smtClean="0"/>
              <a:t>2.3  </a:t>
            </a:r>
            <a:r>
              <a:rPr lang="zh-CN" altLang="en-US" sz="5400" dirty="0" smtClean="0"/>
              <a:t>伟大的抗日战争</a:t>
            </a:r>
            <a:endParaRPr lang="zh-CN" altLang="en-US" sz="5400" dirty="0"/>
          </a:p>
        </p:txBody>
      </p:sp>
    </p:spTree>
    <p:extLst>
      <p:ext uri="{BB962C8B-B14F-4D97-AF65-F5344CB8AC3E}">
        <p14:creationId xmlns:p14="http://schemas.microsoft.com/office/powerpoint/2010/main" val="168947486"/>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41986" descr="050613170646lm2005061334"/>
          <p:cNvPicPr>
            <a:picLocks noGrp="1" noChangeAspect="1"/>
          </p:cNvPicPr>
          <p:nvPr>
            <p:ph sz="half" idx="1"/>
          </p:nvPr>
        </p:nvPicPr>
        <p:blipFill>
          <a:blip r:embed="rId2"/>
          <a:stretch>
            <a:fillRect/>
          </a:stretch>
        </p:blipFill>
        <p:spPr>
          <a:xfrm>
            <a:off x="853280" y="1108075"/>
            <a:ext cx="5364163" cy="3765550"/>
          </a:xfrm>
        </p:spPr>
      </p:pic>
      <p:pic>
        <p:nvPicPr>
          <p:cNvPr id="7" name="内容占位符 41987" descr="0130"/>
          <p:cNvPicPr>
            <a:picLocks noChangeAspect="1"/>
          </p:cNvPicPr>
          <p:nvPr/>
        </p:nvPicPr>
        <p:blipFill>
          <a:blip r:embed="rId3"/>
          <a:stretch>
            <a:fillRect/>
          </a:stretch>
        </p:blipFill>
        <p:spPr>
          <a:xfrm>
            <a:off x="6430963" y="2172493"/>
            <a:ext cx="5219700" cy="3629025"/>
          </a:xfrm>
          <a:prstGeom prst="rect">
            <a:avLst/>
          </a:prstGeom>
        </p:spPr>
      </p:pic>
      <p:sp>
        <p:nvSpPr>
          <p:cNvPr id="8" name="矩形 7"/>
          <p:cNvSpPr/>
          <p:nvPr/>
        </p:nvSpPr>
        <p:spPr>
          <a:xfrm>
            <a:off x="7065963" y="5801518"/>
            <a:ext cx="4144962" cy="396875"/>
          </a:xfrm>
          <a:prstGeom prst="rect">
            <a:avLst/>
          </a:prstGeom>
          <a:noFill/>
          <a:ln w="9525">
            <a:noFill/>
          </a:ln>
        </p:spPr>
        <p:txBody>
          <a:bodyPr anchor="ctr">
            <a:spAutoFit/>
          </a:bodyPr>
          <a:lstStyle/>
          <a:p>
            <a:pPr lvl="0" algn="ctr">
              <a:buClr>
                <a:srgbClr val="000000"/>
              </a:buClr>
            </a:pPr>
            <a:r>
              <a:rPr lang="zh-CN" altLang="en-US" sz="2000" b="1" dirty="0">
                <a:solidFill>
                  <a:schemeClr val="tx2"/>
                </a:solidFill>
                <a:latin typeface="Times New Roman" panose="02020603050405020304" pitchFamily="18" charset="0"/>
                <a:ea typeface="宋体" panose="02010600030101010101" pitchFamily="2" charset="-122"/>
              </a:rPr>
              <a:t>日军开设的慰安所的管理规定</a:t>
            </a:r>
          </a:p>
        </p:txBody>
      </p:sp>
      <p:sp>
        <p:nvSpPr>
          <p:cNvPr id="9" name="矩形 8"/>
          <p:cNvSpPr/>
          <p:nvPr/>
        </p:nvSpPr>
        <p:spPr>
          <a:xfrm>
            <a:off x="1611313" y="4873625"/>
            <a:ext cx="3598862" cy="457200"/>
          </a:xfrm>
          <a:prstGeom prst="rect">
            <a:avLst/>
          </a:prstGeom>
          <a:noFill/>
          <a:ln w="9525">
            <a:noFill/>
          </a:ln>
        </p:spPr>
        <p:txBody>
          <a:bodyPr anchor="ctr">
            <a:spAutoFit/>
          </a:bodyPr>
          <a:lstStyle/>
          <a:p>
            <a:pPr lvl="0" algn="ctr">
              <a:buClr>
                <a:srgbClr val="000000"/>
              </a:buClr>
            </a:pPr>
            <a:r>
              <a:rPr lang="zh-CN" altLang="en-US" sz="2400" b="1" dirty="0">
                <a:solidFill>
                  <a:srgbClr val="000000"/>
                </a:solidFill>
                <a:latin typeface="Times New Roman" panose="02020603050405020304" pitchFamily="18" charset="0"/>
                <a:ea typeface="宋体" panose="02010600030101010101" pitchFamily="2" charset="-122"/>
              </a:rPr>
              <a:t>日军在上海开设的慰安所</a:t>
            </a:r>
          </a:p>
        </p:txBody>
      </p:sp>
    </p:spTree>
    <p:extLst>
      <p:ext uri="{BB962C8B-B14F-4D97-AF65-F5344CB8AC3E}">
        <p14:creationId xmlns:p14="http://schemas.microsoft.com/office/powerpoint/2010/main" val="2901770685"/>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3009" descr="照片 001"/>
          <p:cNvPicPr>
            <a:picLocks noGrp="1" noChangeAspect="1"/>
          </p:cNvPicPr>
          <p:nvPr>
            <p:ph sz="half" idx="1"/>
          </p:nvPr>
        </p:nvPicPr>
        <p:blipFill>
          <a:blip r:embed="rId3"/>
          <a:srcRect l="2838" t="1236" r="2135" b="1236"/>
          <a:stretch>
            <a:fillRect/>
          </a:stretch>
        </p:blipFill>
        <p:spPr>
          <a:xfrm>
            <a:off x="299033" y="0"/>
            <a:ext cx="5913438" cy="6858000"/>
          </a:xfrm>
        </p:spPr>
      </p:pic>
      <p:pic>
        <p:nvPicPr>
          <p:cNvPr id="6" name="内容占位符 43010" descr="8月9日，河南籍民工李贵珍躺在病床上"/>
          <p:cNvPicPr>
            <a:picLocks noChangeAspect="1"/>
          </p:cNvPicPr>
          <p:nvPr/>
        </p:nvPicPr>
        <p:blipFill>
          <a:blip r:embed="rId4"/>
          <a:stretch>
            <a:fillRect/>
          </a:stretch>
        </p:blipFill>
        <p:spPr>
          <a:xfrm>
            <a:off x="6620344" y="3942643"/>
            <a:ext cx="3744912" cy="2673350"/>
          </a:xfrm>
          <a:prstGeom prst="rect">
            <a:avLst/>
          </a:prstGeom>
        </p:spPr>
      </p:pic>
      <p:sp>
        <p:nvSpPr>
          <p:cNvPr id="8" name="文本框 7"/>
          <p:cNvSpPr txBox="1"/>
          <p:nvPr/>
        </p:nvSpPr>
        <p:spPr>
          <a:xfrm>
            <a:off x="10422406" y="4003474"/>
            <a:ext cx="1551666" cy="2554545"/>
          </a:xfrm>
          <a:prstGeom prst="rect">
            <a:avLst/>
          </a:prstGeom>
          <a:solidFill>
            <a:srgbClr val="DDDDDD">
              <a:alpha val="62000"/>
            </a:srgbClr>
          </a:solidFill>
          <a:ln w="9525" cap="flat" cmpd="sng">
            <a:solidFill>
              <a:schemeClr val="accent2"/>
            </a:solidFill>
            <a:prstDash val="solid"/>
            <a:miter/>
            <a:headEnd type="none" w="med" len="med"/>
            <a:tailEnd type="none" w="med" len="med"/>
          </a:ln>
        </p:spPr>
        <p:txBody>
          <a:bodyPr wrap="square">
            <a:spAutoFit/>
          </a:bodyPr>
          <a:lstStyle/>
          <a:p>
            <a:pPr lvl="0">
              <a:spcBef>
                <a:spcPct val="50000"/>
              </a:spcBef>
            </a:pPr>
            <a:r>
              <a:rPr lang="zh-CN" altLang="en-US" sz="2000" b="1" dirty="0" smtClean="0">
                <a:latin typeface="黑体" panose="02010609060101010101" pitchFamily="2" charset="-122"/>
                <a:ea typeface="黑体" panose="02010609060101010101" pitchFamily="2" charset="-122"/>
              </a:rPr>
              <a:t>左图</a:t>
            </a:r>
            <a:r>
              <a:rPr lang="zh-CN" altLang="en-US" sz="2000" b="1" dirty="0">
                <a:latin typeface="黑体" panose="02010609060101010101" pitchFamily="2" charset="-122"/>
                <a:ea typeface="黑体" panose="02010609060101010101" pitchFamily="2" charset="-122"/>
              </a:rPr>
              <a:t>是</a:t>
            </a:r>
            <a:r>
              <a:rPr lang="en-US" altLang="zh-CN" sz="2000" b="1" dirty="0">
                <a:latin typeface="黑体" panose="02010609060101010101" pitchFamily="2" charset="-122"/>
                <a:ea typeface="黑体" panose="02010609060101010101" pitchFamily="2" charset="-122"/>
              </a:rPr>
              <a:t>2003</a:t>
            </a:r>
            <a:r>
              <a:rPr lang="zh-CN" altLang="en-US" sz="2000" b="1" dirty="0">
                <a:latin typeface="黑体" panose="02010609060101010101" pitchFamily="2" charset="-122"/>
                <a:ea typeface="黑体" panose="02010609060101010101" pitchFamily="2" charset="-122"/>
              </a:rPr>
              <a:t>年被日本遗留在齐齐哈尔的化学武器</a:t>
            </a:r>
            <a:r>
              <a:rPr lang="en-US" altLang="zh-CN" sz="2000" b="1" dirty="0">
                <a:latin typeface="黑体" panose="02010609060101010101" pitchFamily="2" charset="-122"/>
                <a:ea typeface="黑体" panose="02010609060101010101" pitchFamily="2" charset="-122"/>
              </a:rPr>
              <a:t>——</a:t>
            </a:r>
            <a:r>
              <a:rPr lang="zh-CN" altLang="en-US" sz="2000" b="1" dirty="0">
                <a:latin typeface="黑体" panose="02010609060101010101" pitchFamily="2" charset="-122"/>
                <a:ea typeface="黑体" panose="02010609060101010101" pitchFamily="2" charset="-122"/>
              </a:rPr>
              <a:t>芥子气中毒致死的河南民工李贵珍</a:t>
            </a:r>
          </a:p>
        </p:txBody>
      </p:sp>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0344" y="69764"/>
            <a:ext cx="5263805" cy="3763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36925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par>
                          <p:cTn id="9" fill="hold">
                            <p:stCondLst>
                              <p:cond delay="500"/>
                            </p:stCondLst>
                            <p:childTnLst>
                              <p:par>
                                <p:cTn id="10" presetID="8" presetClass="entr" presetSubtype="16"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amond(in)">
                                      <p:cBhvr>
                                        <p:cTn id="1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onghu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29932" y="5876925"/>
            <a:ext cx="15113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6"/>
          <p:cNvSpPr>
            <a:spLocks noChangeArrowheads="1"/>
          </p:cNvSpPr>
          <p:nvPr/>
        </p:nvSpPr>
        <p:spPr bwMode="auto">
          <a:xfrm>
            <a:off x="952500" y="1182688"/>
            <a:ext cx="40751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2800" b="1" dirty="0">
                <a:solidFill>
                  <a:srgbClr val="FF0000"/>
                </a:solidFill>
              </a:rPr>
              <a:t>罪行三：殖民统治</a:t>
            </a:r>
          </a:p>
        </p:txBody>
      </p:sp>
      <p:sp>
        <p:nvSpPr>
          <p:cNvPr id="6" name="Rectangle 7"/>
          <p:cNvSpPr>
            <a:spLocks noChangeArrowheads="1"/>
          </p:cNvSpPr>
          <p:nvPr/>
        </p:nvSpPr>
        <p:spPr bwMode="auto">
          <a:xfrm>
            <a:off x="1558924" y="1919288"/>
            <a:ext cx="100044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ct val="50000"/>
              </a:spcBef>
            </a:pPr>
            <a:r>
              <a:rPr lang="en-US" altLang="zh-CN" sz="2800" b="1" dirty="0"/>
              <a:t>①“</a:t>
            </a:r>
            <a:r>
              <a:rPr lang="zh-CN" altLang="en-US" sz="2800" b="1" dirty="0"/>
              <a:t>以华制华”政策， 利用</a:t>
            </a:r>
            <a:r>
              <a:rPr lang="zh-CN" altLang="en-US" sz="2800" b="1" u="sng" dirty="0"/>
              <a:t>汉奸</a:t>
            </a:r>
            <a:r>
              <a:rPr lang="zh-CN" altLang="en-US" sz="2800" b="1" dirty="0"/>
              <a:t>，扶持</a:t>
            </a:r>
            <a:r>
              <a:rPr lang="zh-CN" altLang="en-US" sz="2800" b="1" dirty="0" smtClean="0"/>
              <a:t>傀儡政权（政治）</a:t>
            </a:r>
            <a:endParaRPr lang="zh-CN" altLang="en-US" sz="2800" b="1" dirty="0"/>
          </a:p>
        </p:txBody>
      </p:sp>
      <p:sp>
        <p:nvSpPr>
          <p:cNvPr id="7" name="Rectangle 8"/>
          <p:cNvSpPr>
            <a:spLocks noChangeArrowheads="1"/>
          </p:cNvSpPr>
          <p:nvPr/>
        </p:nvSpPr>
        <p:spPr bwMode="auto">
          <a:xfrm>
            <a:off x="1558925" y="2647950"/>
            <a:ext cx="510093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ct val="50000"/>
              </a:spcBef>
            </a:pPr>
            <a:r>
              <a:rPr lang="en-US" altLang="zh-CN" sz="2800" b="1" dirty="0" smtClean="0"/>
              <a:t>②</a:t>
            </a:r>
            <a:r>
              <a:rPr lang="zh-CN" altLang="en-US" sz="2800" b="1" dirty="0"/>
              <a:t>经济</a:t>
            </a:r>
            <a:r>
              <a:rPr lang="zh-CN" altLang="en-US" sz="2800" b="1" dirty="0" smtClean="0"/>
              <a:t>掠夺（经济）</a:t>
            </a:r>
            <a:endParaRPr lang="zh-CN" altLang="en-US" sz="2800" b="1" dirty="0"/>
          </a:p>
        </p:txBody>
      </p:sp>
      <p:sp>
        <p:nvSpPr>
          <p:cNvPr id="8" name="Rectangle 9"/>
          <p:cNvSpPr>
            <a:spLocks noChangeArrowheads="1"/>
          </p:cNvSpPr>
          <p:nvPr/>
        </p:nvSpPr>
        <p:spPr bwMode="auto">
          <a:xfrm>
            <a:off x="1558925" y="3373438"/>
            <a:ext cx="44116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b="1" dirty="0" smtClean="0"/>
              <a:t>③</a:t>
            </a:r>
            <a:r>
              <a:rPr lang="zh-CN" altLang="en-US" sz="2800" b="1" u="sng" dirty="0" smtClean="0"/>
              <a:t>奴化教育 （思想）</a:t>
            </a:r>
            <a:endParaRPr lang="zh-CN" altLang="en-US" sz="2800" dirty="0"/>
          </a:p>
        </p:txBody>
      </p:sp>
      <p:pic>
        <p:nvPicPr>
          <p:cNvPr id="9" name="Picture 3" descr="P100036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2300" y="4167908"/>
            <a:ext cx="3172234" cy="19478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1" name="Picture 2" descr="Zs1466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6413" y="4171645"/>
            <a:ext cx="3169922" cy="194412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4" name="Text Box 6"/>
          <p:cNvSpPr txBox="1">
            <a:spLocks noChangeArrowheads="1"/>
          </p:cNvSpPr>
          <p:nvPr/>
        </p:nvSpPr>
        <p:spPr bwMode="auto">
          <a:xfrm>
            <a:off x="2220284" y="6174277"/>
            <a:ext cx="2670176" cy="4572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spcBef>
                <a:spcPct val="50000"/>
              </a:spcBef>
            </a:pPr>
            <a:r>
              <a:rPr lang="zh-CN" altLang="en-US" sz="2400" b="1">
                <a:solidFill>
                  <a:schemeClr val="bg1"/>
                </a:solidFill>
                <a:latin typeface="楷体_GB2312" panose="02010609030101010101" pitchFamily="49" charset="-122"/>
                <a:ea typeface="楷体_GB2312" panose="02010609030101010101" pitchFamily="49" charset="-122"/>
              </a:rPr>
              <a:t>政治：汪伪政权</a:t>
            </a:r>
          </a:p>
        </p:txBody>
      </p:sp>
      <p:sp>
        <p:nvSpPr>
          <p:cNvPr id="15" name="Text Box 7"/>
          <p:cNvSpPr txBox="1">
            <a:spLocks noChangeArrowheads="1"/>
          </p:cNvSpPr>
          <p:nvPr/>
        </p:nvSpPr>
        <p:spPr bwMode="auto">
          <a:xfrm>
            <a:off x="6311666" y="6170540"/>
            <a:ext cx="2733502" cy="4572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spcBef>
                <a:spcPct val="50000"/>
              </a:spcBef>
            </a:pPr>
            <a:r>
              <a:rPr lang="zh-CN" altLang="en-US" sz="2400" b="1">
                <a:solidFill>
                  <a:schemeClr val="bg1"/>
                </a:solidFill>
                <a:latin typeface="楷体_GB2312" panose="02010609030101010101" pitchFamily="49" charset="-122"/>
                <a:ea typeface="楷体_GB2312" panose="02010609030101010101" pitchFamily="49" charset="-122"/>
              </a:rPr>
              <a:t>文化：奴化教育</a:t>
            </a:r>
          </a:p>
        </p:txBody>
      </p:sp>
    </p:spTree>
    <p:extLst>
      <p:ext uri="{BB962C8B-B14F-4D97-AF65-F5344CB8AC3E}">
        <p14:creationId xmlns:p14="http://schemas.microsoft.com/office/powerpoint/2010/main" val="320400917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animBg="1"/>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onghu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29932" y="5924550"/>
            <a:ext cx="15113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1988797" y="1487931"/>
            <a:ext cx="8269107" cy="830997"/>
          </a:xfrm>
          <a:prstGeom prst="rect">
            <a:avLst/>
          </a:prstGeom>
          <a:solidFill>
            <a:srgbClr val="FF3300"/>
          </a:solidFill>
        </p:spPr>
        <p:txBody>
          <a:bodyPr wrap="square">
            <a:spAutoFit/>
          </a:bodyPr>
          <a:lstStyle/>
          <a:p>
            <a:pPr algn="ctr" fontAlgn="base">
              <a:spcBef>
                <a:spcPct val="0"/>
              </a:spcBef>
              <a:spcAft>
                <a:spcPct val="0"/>
              </a:spcAft>
              <a:defRPr/>
            </a:pPr>
            <a:r>
              <a:rPr lang="zh-CN" altLang="en-US" sz="4800" b="1" spc="50" dirty="0">
                <a:ln w="12700" cmpd="sng">
                  <a:solidFill>
                    <a:srgbClr val="2D5CE7">
                      <a:satMod val="120000"/>
                      <a:shade val="80000"/>
                    </a:srgbClr>
                  </a:solidFill>
                  <a:prstDash val="solid"/>
                </a:ln>
                <a:solidFill>
                  <a:srgbClr val="2D5CE7">
                    <a:tint val="1000"/>
                  </a:srgbClr>
                </a:solidFill>
                <a:effectLst>
                  <a:glow rad="53100">
                    <a:srgbClr val="2D5CE7">
                      <a:satMod val="180000"/>
                      <a:alpha val="30000"/>
                    </a:srgbClr>
                  </a:glow>
                  <a:outerShdw blurRad="38100" dist="38100" dir="2700000" algn="tl">
                    <a:srgbClr val="000000">
                      <a:alpha val="43137"/>
                    </a:srgbClr>
                  </a:outerShdw>
                </a:effectLst>
                <a:latin typeface="Arial" panose="020B0604020202020204" pitchFamily="34" charset="0"/>
                <a:ea typeface="华文新魏" pitchFamily="2" charset="-122"/>
              </a:rPr>
              <a:t>中华民族到了最危险的时候！</a:t>
            </a:r>
          </a:p>
        </p:txBody>
      </p:sp>
      <p:sp>
        <p:nvSpPr>
          <p:cNvPr id="9" name="Text Box 2"/>
          <p:cNvSpPr txBox="1">
            <a:spLocks noChangeArrowheads="1"/>
          </p:cNvSpPr>
          <p:nvPr/>
        </p:nvSpPr>
        <p:spPr bwMode="auto">
          <a:xfrm>
            <a:off x="1736783" y="2768726"/>
            <a:ext cx="77406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base">
              <a:spcBef>
                <a:spcPct val="50000"/>
              </a:spcBef>
              <a:spcAft>
                <a:spcPct val="0"/>
              </a:spcAft>
            </a:pPr>
            <a:r>
              <a:rPr lang="zh-CN" altLang="en-US" sz="5400" dirty="0" smtClean="0">
                <a:solidFill>
                  <a:srgbClr val="FF0000"/>
                </a:solidFill>
                <a:latin typeface="Arial" panose="020B0604020202020204" pitchFamily="34" charset="0"/>
                <a:ea typeface="华文行楷" panose="02010800040101010101" pitchFamily="2" charset="-122"/>
              </a:rPr>
              <a:t>抵抗暴力</a:t>
            </a:r>
          </a:p>
        </p:txBody>
      </p:sp>
      <p:sp>
        <p:nvSpPr>
          <p:cNvPr id="10" name="Rectangle 3"/>
          <p:cNvSpPr>
            <a:spLocks noChangeArrowheads="1"/>
          </p:cNvSpPr>
          <p:nvPr/>
        </p:nvSpPr>
        <p:spPr bwMode="auto">
          <a:xfrm>
            <a:off x="2022533" y="3972051"/>
            <a:ext cx="858271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base">
              <a:spcBef>
                <a:spcPct val="0"/>
              </a:spcBef>
              <a:spcAft>
                <a:spcPct val="0"/>
              </a:spcAft>
            </a:pPr>
            <a:r>
              <a:rPr lang="zh-CN" altLang="en-US" sz="4400" b="1" dirty="0" smtClean="0">
                <a:solidFill>
                  <a:srgbClr val="000099"/>
                </a:solidFill>
                <a:latin typeface="华文新魏" panose="02010800040101010101" pitchFamily="2" charset="-122"/>
                <a:ea typeface="华文新魏" panose="02010800040101010101" pitchFamily="2" charset="-122"/>
              </a:rPr>
              <a:t>抗争诉说着一个民族的不屈</a:t>
            </a:r>
            <a:r>
              <a:rPr lang="zh-CN" altLang="en-US" sz="4400" dirty="0" smtClean="0">
                <a:solidFill>
                  <a:srgbClr val="000099"/>
                </a:solidFill>
                <a:latin typeface="华文新魏" panose="02010800040101010101" pitchFamily="2" charset="-122"/>
                <a:ea typeface="华文新魏" panose="02010800040101010101" pitchFamily="2" charset="-122"/>
              </a:rPr>
              <a:t> </a:t>
            </a:r>
            <a:r>
              <a:rPr lang="en-US" altLang="zh-CN" sz="4400" b="1" dirty="0" smtClean="0">
                <a:solidFill>
                  <a:srgbClr val="000099"/>
                </a:solidFill>
                <a:latin typeface="黑体" panose="02010609060101010101" pitchFamily="49" charset="-122"/>
                <a:ea typeface="黑体" panose="02010609060101010101" pitchFamily="49" charset="-122"/>
              </a:rPr>
              <a:t>……</a:t>
            </a:r>
            <a:endParaRPr lang="en-US" altLang="zh-CN" sz="4400" b="1" dirty="0" smtClean="0">
              <a:solidFill>
                <a:srgbClr val="000099"/>
              </a:solidFill>
              <a:latin typeface="华文新魏" panose="02010800040101010101" pitchFamily="2" charset="-122"/>
              <a:ea typeface="华文新魏" panose="02010800040101010101" pitchFamily="2" charset="-122"/>
            </a:endParaRPr>
          </a:p>
        </p:txBody>
      </p:sp>
      <p:sp>
        <p:nvSpPr>
          <p:cNvPr id="11" name="矩形 10"/>
          <p:cNvSpPr/>
          <p:nvPr/>
        </p:nvSpPr>
        <p:spPr>
          <a:xfrm>
            <a:off x="2366372" y="5232052"/>
            <a:ext cx="7891532" cy="138499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800" b="1" i="0" u="none" strike="noStrike" kern="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rPr>
              <a:t>        起来</a:t>
            </a:r>
            <a:r>
              <a:rPr kumimoji="0" lang="en-US" altLang="zh-CN" sz="2800" b="1" i="0" u="none" strike="noStrike" kern="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rPr>
              <a:t>! </a:t>
            </a:r>
            <a:r>
              <a:rPr kumimoji="0" lang="zh-CN" altLang="en-US" sz="2800" b="1" i="0" u="none" strike="noStrike" kern="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rPr>
              <a:t>起来</a:t>
            </a:r>
            <a:r>
              <a:rPr kumimoji="0" lang="en-US" altLang="zh-CN" sz="2800" b="1" i="0" u="none" strike="noStrike" kern="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rPr>
              <a:t>! </a:t>
            </a:r>
            <a:r>
              <a:rPr kumimoji="0" lang="zh-CN" altLang="en-US" sz="2800" b="1" i="0" u="none" strike="noStrike" kern="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rPr>
              <a:t>起来</a:t>
            </a:r>
            <a:r>
              <a:rPr kumimoji="0" lang="en-US" altLang="zh-CN" sz="2800" b="1" i="0" u="none" strike="noStrike" kern="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rPr>
              <a:t>! </a:t>
            </a:r>
            <a:r>
              <a:rPr kumimoji="0" lang="zh-CN" altLang="en-US" sz="2800" b="1" i="0" u="none" strike="noStrike" kern="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rPr>
              <a:t>我们万众一心</a:t>
            </a:r>
            <a:r>
              <a:rPr kumimoji="0" lang="en-US" altLang="zh-CN" sz="2800" b="1" i="0" u="none" strike="noStrike" kern="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rPr>
              <a:t>, </a:t>
            </a:r>
            <a:r>
              <a:rPr kumimoji="0" lang="zh-CN" altLang="en-US" sz="2800" b="1" i="0" u="none" strike="noStrike" kern="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rPr>
              <a:t>冒着敌人的炮火</a:t>
            </a:r>
            <a:r>
              <a:rPr kumimoji="0" lang="en-US" altLang="zh-CN" sz="2800" b="1" i="0" u="none" strike="noStrike" kern="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rPr>
              <a:t> </a:t>
            </a:r>
            <a:r>
              <a:rPr kumimoji="0" lang="zh-CN" altLang="en-US" sz="2800" b="1" i="0" u="none" strike="noStrike" kern="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rPr>
              <a:t>前进</a:t>
            </a:r>
            <a:r>
              <a:rPr kumimoji="0" lang="en-US" altLang="zh-CN" sz="2800" b="1" i="0" u="none" strike="noStrike" kern="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rPr>
              <a:t>, </a:t>
            </a:r>
            <a:r>
              <a:rPr kumimoji="0" lang="zh-CN" altLang="en-US" sz="2800" b="1" i="0" u="none" strike="noStrike" kern="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rPr>
              <a:t>冒着敌人的炮火</a:t>
            </a:r>
            <a:r>
              <a:rPr kumimoji="0" lang="en-US" altLang="zh-CN" sz="2800" b="1" i="0" u="none" strike="noStrike" kern="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rPr>
              <a:t> </a:t>
            </a:r>
            <a:r>
              <a:rPr kumimoji="0" lang="zh-CN" altLang="en-US" sz="2800" b="1" i="0" u="none" strike="noStrike" kern="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rPr>
              <a:t>前进</a:t>
            </a:r>
            <a:r>
              <a:rPr kumimoji="0" lang="en-US" altLang="zh-CN" sz="2800" b="1" i="0" u="none" strike="noStrike" kern="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rPr>
              <a:t>! </a:t>
            </a:r>
            <a:r>
              <a:rPr kumimoji="0" lang="zh-CN" altLang="en-US" sz="2800" b="1" i="0" u="none" strike="noStrike" kern="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rPr>
              <a:t>前进</a:t>
            </a:r>
            <a:r>
              <a:rPr kumimoji="0" lang="en-US" altLang="zh-CN" sz="2800" b="1" i="0" u="none" strike="noStrike" kern="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rPr>
              <a:t>! </a:t>
            </a:r>
            <a:r>
              <a:rPr kumimoji="0" lang="zh-CN" altLang="en-US" sz="2800" b="1" i="0" u="none" strike="noStrike" kern="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rPr>
              <a:t>前进</a:t>
            </a:r>
            <a:r>
              <a:rPr kumimoji="0" lang="en-US" altLang="zh-CN" sz="2800" b="1" i="0" u="none" strike="noStrike" kern="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rPr>
              <a:t>!</a:t>
            </a:r>
            <a:r>
              <a:rPr kumimoji="0" lang="zh-CN" altLang="en-US" sz="2800" b="1" i="0" u="none" strike="noStrike" kern="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rPr>
              <a:t>进</a:t>
            </a:r>
            <a:r>
              <a:rPr kumimoji="0" lang="en-US" altLang="zh-CN" sz="2800" b="1" i="0" u="none" strike="noStrike" kern="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rPr>
              <a:t>!! </a:t>
            </a:r>
            <a:endParaRPr kumimoji="0" lang="zh-CN" altLang="en-US" sz="1800" b="0" i="0" u="none" strike="noStrike" kern="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218569120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onghu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29932" y="5943600"/>
            <a:ext cx="15113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3"/>
          <p:cNvSpPr txBox="1">
            <a:spLocks noChangeArrowheads="1"/>
          </p:cNvSpPr>
          <p:nvPr/>
        </p:nvSpPr>
        <p:spPr bwMode="auto">
          <a:xfrm>
            <a:off x="780676" y="1098450"/>
            <a:ext cx="859640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ct val="50000"/>
              </a:spcBef>
            </a:pPr>
            <a:r>
              <a:rPr lang="zh-CN" altLang="en-US" sz="4800" b="1" dirty="0">
                <a:solidFill>
                  <a:srgbClr val="0000CC"/>
                </a:solidFill>
                <a:ea typeface="楷体_GB2312" panose="02010609030101010101" pitchFamily="49" charset="-122"/>
              </a:rPr>
              <a:t>二、关内关外的抗日救亡</a:t>
            </a:r>
            <a:r>
              <a:rPr lang="zh-CN" altLang="en-US" sz="4800" b="1" dirty="0" smtClean="0">
                <a:solidFill>
                  <a:srgbClr val="0000CC"/>
                </a:solidFill>
                <a:ea typeface="楷体_GB2312" panose="02010609030101010101" pitchFamily="49" charset="-122"/>
              </a:rPr>
              <a:t>运动</a:t>
            </a:r>
            <a:endParaRPr lang="zh-CN" altLang="en-US" sz="4800" b="1" dirty="0">
              <a:solidFill>
                <a:srgbClr val="0000CC"/>
              </a:solidFill>
              <a:ea typeface="楷体_GB2312" panose="02010609030101010101" pitchFamily="49" charset="-122"/>
            </a:endParaRPr>
          </a:p>
        </p:txBody>
      </p:sp>
      <p:sp>
        <p:nvSpPr>
          <p:cNvPr id="6" name="矩形 5"/>
          <p:cNvSpPr/>
          <p:nvPr/>
        </p:nvSpPr>
        <p:spPr>
          <a:xfrm>
            <a:off x="6474833" y="1929447"/>
            <a:ext cx="5555802" cy="523220"/>
          </a:xfrm>
          <a:prstGeom prst="rect">
            <a:avLst/>
          </a:prstGeom>
        </p:spPr>
        <p:txBody>
          <a:bodyPr wrap="square">
            <a:spAutoFit/>
          </a:bodyPr>
          <a:lstStyle/>
          <a:p>
            <a:r>
              <a:rPr lang="zh-CN" altLang="en-US" sz="2800" b="1" dirty="0">
                <a:solidFill>
                  <a:srgbClr val="0000CC"/>
                </a:solidFill>
                <a:ea typeface="楷体_GB2312" panose="02010609030101010101" pitchFamily="49" charset="-122"/>
              </a:rPr>
              <a:t>（局部抗战）（</a:t>
            </a:r>
            <a:r>
              <a:rPr lang="en-US" altLang="zh-CN" sz="2800" b="1" dirty="0">
                <a:solidFill>
                  <a:srgbClr val="0000CC"/>
                </a:solidFill>
                <a:ea typeface="楷体_GB2312" panose="02010609030101010101" pitchFamily="49" charset="-122"/>
              </a:rPr>
              <a:t>1931--1937</a:t>
            </a:r>
            <a:r>
              <a:rPr lang="zh-CN" altLang="en-US" sz="2800" b="1" dirty="0">
                <a:solidFill>
                  <a:srgbClr val="0000CC"/>
                </a:solidFill>
                <a:ea typeface="楷体_GB2312" panose="02010609030101010101" pitchFamily="49" charset="-122"/>
              </a:rPr>
              <a:t>）</a:t>
            </a:r>
            <a:endParaRPr lang="zh-CN" altLang="en-US" sz="2800" dirty="0"/>
          </a:p>
        </p:txBody>
      </p:sp>
      <p:sp>
        <p:nvSpPr>
          <p:cNvPr id="9" name="文本框 8"/>
          <p:cNvSpPr txBox="1"/>
          <p:nvPr/>
        </p:nvSpPr>
        <p:spPr>
          <a:xfrm>
            <a:off x="1501587" y="2573176"/>
            <a:ext cx="9247095" cy="1384995"/>
          </a:xfrm>
          <a:prstGeom prst="rect">
            <a:avLst/>
          </a:prstGeom>
          <a:solidFill>
            <a:srgbClr val="BBE0E3"/>
          </a:solidFill>
          <a:ln w="38100" cap="flat" cmpd="sng">
            <a:solidFill>
              <a:srgbClr val="000000"/>
            </a:solidFill>
            <a:prstDash val="solid"/>
            <a:miter/>
            <a:headEnd type="none" w="med" len="med"/>
            <a:tailEnd type="none" w="med" len="med"/>
          </a:ln>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800" b="0" i="0" u="none" strike="noStrike" kern="0" cap="none" spc="0" normalizeH="0" baseline="0" noProof="0" dirty="0" smtClean="0">
                <a:ln>
                  <a:noFill/>
                </a:ln>
                <a:solidFill>
                  <a:srgbClr val="000000"/>
                </a:solidFill>
                <a:effectLst/>
                <a:uLnTx/>
                <a:uFillTx/>
                <a:latin typeface="黑体" panose="02010609060101010101" pitchFamily="2" charset="-122"/>
                <a:ea typeface="黑体" panose="02010609060101010101" pitchFamily="2" charset="-122"/>
              </a:rPr>
              <a:t>    </a:t>
            </a:r>
            <a:r>
              <a:rPr kumimoji="0" lang="zh-CN" altLang="en-US" sz="2800" b="0" i="0" u="none" strike="noStrike" kern="0" cap="none" spc="0" normalizeH="0" baseline="0" noProof="0" dirty="0" smtClean="0">
                <a:ln>
                  <a:noFill/>
                </a:ln>
                <a:solidFill>
                  <a:srgbClr val="000000"/>
                </a:solidFill>
                <a:effectLst/>
                <a:uLnTx/>
                <a:uFillTx/>
                <a:latin typeface="黑体" panose="02010609060101010101" pitchFamily="2" charset="-122"/>
                <a:ea typeface="黑体" panose="02010609060101010101" pitchFamily="2" charset="-122"/>
              </a:rPr>
              <a:t>抗日救亡运动是在日本关东军发动九一八事变后，由于中国国民政府采取</a:t>
            </a:r>
            <a:r>
              <a:rPr kumimoji="0" lang="zh-CN" altLang="en-US" sz="2800" b="0" i="0" u="none" strike="noStrike" kern="0" cap="none" spc="0" normalizeH="0" baseline="0" noProof="0" dirty="0" smtClean="0">
                <a:ln>
                  <a:noFill/>
                </a:ln>
                <a:solidFill>
                  <a:srgbClr val="0000FF"/>
                </a:solidFill>
                <a:effectLst/>
                <a:uLnTx/>
                <a:uFillTx/>
                <a:latin typeface="黑体" panose="02010609060101010101" pitchFamily="2" charset="-122"/>
                <a:ea typeface="黑体" panose="02010609060101010101" pitchFamily="2" charset="-122"/>
              </a:rPr>
              <a:t>不抵抗政策</a:t>
            </a:r>
            <a:r>
              <a:rPr kumimoji="0" lang="zh-CN" altLang="en-US" sz="2800" b="0" i="0" u="none" strike="noStrike" kern="0" cap="none" spc="0" normalizeH="0" baseline="0" noProof="0" dirty="0" smtClean="0">
                <a:ln>
                  <a:noFill/>
                </a:ln>
                <a:solidFill>
                  <a:srgbClr val="000000"/>
                </a:solidFill>
                <a:effectLst/>
                <a:uLnTx/>
                <a:uFillTx/>
                <a:latin typeface="黑体" panose="02010609060101010101" pitchFamily="2" charset="-122"/>
                <a:ea typeface="黑体" panose="02010609060101010101" pitchFamily="2" charset="-122"/>
              </a:rPr>
              <a:t>，中国军民</a:t>
            </a:r>
            <a:r>
              <a:rPr kumimoji="0" lang="zh-CN" altLang="en-US" sz="2800" b="0" i="0" u="none" strike="noStrike" kern="0" cap="none" spc="0" normalizeH="0" baseline="0" noProof="0" dirty="0" smtClean="0">
                <a:ln>
                  <a:noFill/>
                </a:ln>
                <a:solidFill>
                  <a:srgbClr val="CC0000"/>
                </a:solidFill>
                <a:effectLst/>
                <a:uLnTx/>
                <a:uFillTx/>
                <a:latin typeface="黑体" panose="02010609060101010101" pitchFamily="2" charset="-122"/>
                <a:ea typeface="黑体" panose="02010609060101010101" pitchFamily="2" charset="-122"/>
              </a:rPr>
              <a:t>自发组织起来</a:t>
            </a:r>
            <a:r>
              <a:rPr kumimoji="0" lang="zh-CN" altLang="en-US" sz="2800" b="0" i="0" u="none" strike="noStrike" kern="0" cap="none" spc="0" normalizeH="0" baseline="0" noProof="0" dirty="0" smtClean="0">
                <a:ln>
                  <a:noFill/>
                </a:ln>
                <a:solidFill>
                  <a:srgbClr val="000000"/>
                </a:solidFill>
                <a:effectLst/>
                <a:uLnTx/>
                <a:uFillTx/>
                <a:latin typeface="黑体" panose="02010609060101010101" pitchFamily="2" charset="-122"/>
                <a:ea typeface="黑体" panose="02010609060101010101" pitchFamily="2" charset="-122"/>
              </a:rPr>
              <a:t>，维护国家主权，抵抗日本侵略的爱国行为</a:t>
            </a:r>
            <a:r>
              <a:rPr kumimoji="0" lang="zh-CN" altLang="en-US" sz="2800" b="0" i="0" u="none" strike="noStrike" kern="0" cap="none" spc="0" normalizeH="0" baseline="0" noProof="0" dirty="0" smtClean="0">
                <a:ln>
                  <a:noFill/>
                </a:ln>
                <a:solidFill>
                  <a:srgbClr val="CC0000"/>
                </a:solidFill>
                <a:effectLst/>
                <a:uLnTx/>
                <a:uFillTx/>
                <a:latin typeface="黑体" panose="02010609060101010101" pitchFamily="2" charset="-122"/>
                <a:ea typeface="黑体" panose="02010609060101010101" pitchFamily="2" charset="-122"/>
              </a:rPr>
              <a:t>。</a:t>
            </a:r>
          </a:p>
        </p:txBody>
      </p:sp>
      <p:sp>
        <p:nvSpPr>
          <p:cNvPr id="10" name="文本框 9"/>
          <p:cNvSpPr txBox="1"/>
          <p:nvPr/>
        </p:nvSpPr>
        <p:spPr>
          <a:xfrm>
            <a:off x="1735690" y="4340599"/>
            <a:ext cx="9478285" cy="1384995"/>
          </a:xfrm>
          <a:prstGeom prst="rect">
            <a:avLst/>
          </a:prstGeom>
          <a:noFill/>
          <a:ln w="9525">
            <a:noFill/>
          </a:ln>
        </p:spPr>
        <p:txBody>
          <a:bodyPr wrap="square">
            <a:spAutoFit/>
          </a:bodyPr>
          <a:lstStyle/>
          <a:p>
            <a:pPr fontAlgn="base">
              <a:spcBef>
                <a:spcPct val="0"/>
              </a:spcBef>
              <a:spcAft>
                <a:spcPct val="0"/>
              </a:spcAft>
            </a:pPr>
            <a:r>
              <a:rPr lang="en-US" altLang="zh-CN" sz="2800" b="1" dirty="0">
                <a:solidFill>
                  <a:srgbClr val="423AE0"/>
                </a:solidFill>
                <a:latin typeface="黑体" panose="02010609060101010101" pitchFamily="2" charset="-122"/>
                <a:ea typeface="黑体" panose="02010609060101010101" pitchFamily="2" charset="-122"/>
              </a:rPr>
              <a:t>※</a:t>
            </a:r>
            <a:r>
              <a:rPr lang="zh-CN" altLang="en-US" sz="2800" b="1" dirty="0">
                <a:solidFill>
                  <a:srgbClr val="423AE0"/>
                </a:solidFill>
                <a:latin typeface="黑体" panose="02010609060101010101" pitchFamily="2" charset="-122"/>
                <a:ea typeface="黑体" panose="02010609060101010101" pitchFamily="2" charset="-122"/>
              </a:rPr>
              <a:t>快速阅读本目</a:t>
            </a:r>
            <a:r>
              <a:rPr lang="zh-CN" altLang="en-US" sz="2800" b="1" dirty="0" smtClean="0">
                <a:solidFill>
                  <a:srgbClr val="423AE0"/>
                </a:solidFill>
                <a:latin typeface="黑体" panose="02010609060101010101" pitchFamily="2" charset="-122"/>
                <a:ea typeface="黑体" panose="02010609060101010101" pitchFamily="2" charset="-122"/>
              </a:rPr>
              <a:t>教材思考：</a:t>
            </a:r>
            <a:endParaRPr lang="zh-CN" altLang="en-US" sz="2800" b="1" dirty="0">
              <a:solidFill>
                <a:srgbClr val="423AE0"/>
              </a:solidFill>
              <a:latin typeface="黑体" panose="02010609060101010101" pitchFamily="2" charset="-122"/>
              <a:ea typeface="黑体" panose="02010609060101010101" pitchFamily="2" charset="-122"/>
            </a:endParaRPr>
          </a:p>
          <a:p>
            <a:pPr fontAlgn="base">
              <a:spcBef>
                <a:spcPct val="0"/>
              </a:spcBef>
              <a:spcAft>
                <a:spcPct val="0"/>
              </a:spcAft>
            </a:pPr>
            <a:endParaRPr lang="zh-CN" altLang="en-US" sz="2800" b="1" dirty="0">
              <a:solidFill>
                <a:srgbClr val="423AE0"/>
              </a:solidFill>
              <a:latin typeface="黑体" panose="02010609060101010101" pitchFamily="2" charset="-122"/>
              <a:ea typeface="黑体" panose="02010609060101010101" pitchFamily="2" charset="-122"/>
            </a:endParaRPr>
          </a:p>
          <a:p>
            <a:pPr fontAlgn="base">
              <a:spcBef>
                <a:spcPct val="0"/>
              </a:spcBef>
              <a:spcAft>
                <a:spcPct val="0"/>
              </a:spcAft>
            </a:pPr>
            <a:r>
              <a:rPr lang="zh-CN" altLang="en-US" sz="2800" b="1" dirty="0" smtClean="0">
                <a:solidFill>
                  <a:srgbClr val="423AE0"/>
                </a:solidFill>
                <a:latin typeface="黑体" panose="02010609060101010101" pitchFamily="2" charset="-122"/>
                <a:ea typeface="黑体" panose="02010609060101010101" pitchFamily="2" charset="-122"/>
              </a:rPr>
              <a:t>九一八事变</a:t>
            </a:r>
            <a:r>
              <a:rPr lang="zh-CN" altLang="en-US" sz="2800" b="1" dirty="0">
                <a:solidFill>
                  <a:srgbClr val="423AE0"/>
                </a:solidFill>
                <a:latin typeface="黑体" panose="02010609060101010101" pitchFamily="2" charset="-122"/>
                <a:ea typeface="黑体" panose="02010609060101010101" pitchFamily="2" charset="-122"/>
              </a:rPr>
              <a:t>后，关内外</a:t>
            </a:r>
            <a:r>
              <a:rPr lang="zh-CN" altLang="en-US" sz="2800" b="1" dirty="0">
                <a:solidFill>
                  <a:srgbClr val="000000"/>
                </a:solidFill>
                <a:latin typeface="黑体" panose="02010609060101010101" pitchFamily="2" charset="-122"/>
                <a:ea typeface="黑体" panose="02010609060101010101" pitchFamily="2" charset="-122"/>
              </a:rPr>
              <a:t>哪些力量</a:t>
            </a:r>
            <a:r>
              <a:rPr lang="zh-CN" altLang="en-US" sz="2800" b="1" dirty="0">
                <a:solidFill>
                  <a:srgbClr val="423AE0"/>
                </a:solidFill>
                <a:latin typeface="黑体" panose="02010609060101010101" pitchFamily="2" charset="-122"/>
                <a:ea typeface="黑体" panose="02010609060101010101" pitchFamily="2" charset="-122"/>
              </a:rPr>
              <a:t>投身于抗日救亡运动中？</a:t>
            </a:r>
          </a:p>
        </p:txBody>
      </p:sp>
    </p:spTree>
    <p:extLst>
      <p:ext uri="{BB962C8B-B14F-4D97-AF65-F5344CB8AC3E}">
        <p14:creationId xmlns:p14="http://schemas.microsoft.com/office/powerpoint/2010/main" val="21913436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onghu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29932" y="5886450"/>
            <a:ext cx="15113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228600" y="731838"/>
            <a:ext cx="5638800" cy="519112"/>
          </a:xfrm>
          <a:prstGeom prst="rect">
            <a:avLst/>
          </a:prstGeom>
          <a:noFill/>
          <a:ln w="9525">
            <a:noFill/>
          </a:ln>
        </p:spPr>
        <p:txBody>
          <a:bodyPr>
            <a:spAutoFit/>
          </a:bodyPr>
          <a:lstStyle/>
          <a:p>
            <a:pPr fontAlgn="base">
              <a:spcBef>
                <a:spcPct val="50000"/>
              </a:spcBef>
              <a:spcAft>
                <a:spcPct val="0"/>
              </a:spcAft>
            </a:pPr>
            <a:endParaRPr sz="2800" b="1" dirty="0">
              <a:solidFill>
                <a:srgbClr val="0000CC"/>
              </a:solidFill>
              <a:latin typeface="黑体" panose="02010609060101010101" pitchFamily="2" charset="-122"/>
              <a:ea typeface="黑体" panose="02010609060101010101" pitchFamily="2" charset="-122"/>
            </a:endParaRPr>
          </a:p>
        </p:txBody>
      </p:sp>
      <p:sp>
        <p:nvSpPr>
          <p:cNvPr id="8" name="文本框 7"/>
          <p:cNvSpPr txBox="1"/>
          <p:nvPr/>
        </p:nvSpPr>
        <p:spPr>
          <a:xfrm>
            <a:off x="381000" y="996303"/>
            <a:ext cx="7696200" cy="579437"/>
          </a:xfrm>
          <a:prstGeom prst="rect">
            <a:avLst/>
          </a:prstGeom>
          <a:noFill/>
          <a:ln w="9525">
            <a:noFill/>
          </a:ln>
        </p:spPr>
        <p:txBody>
          <a:bodyPr>
            <a:spAutoFit/>
          </a:bodyPr>
          <a:lstStyle/>
          <a:p>
            <a:pPr fontAlgn="base">
              <a:spcBef>
                <a:spcPct val="50000"/>
              </a:spcBef>
              <a:spcAft>
                <a:spcPct val="0"/>
              </a:spcAft>
            </a:pPr>
            <a:r>
              <a:rPr lang="en-US" altLang="zh-CN" sz="2800" b="1" dirty="0">
                <a:solidFill>
                  <a:srgbClr val="A50021"/>
                </a:solidFill>
                <a:latin typeface="黑体" panose="02010609060101010101" pitchFamily="2" charset="-122"/>
                <a:ea typeface="黑体" panose="02010609060101010101" pitchFamily="2" charset="-122"/>
              </a:rPr>
              <a:t> </a:t>
            </a:r>
            <a:r>
              <a:rPr lang="en-US" altLang="zh-CN" sz="3200" b="1" dirty="0">
                <a:solidFill>
                  <a:srgbClr val="A50021"/>
                </a:solidFill>
                <a:latin typeface="黑体" panose="02010609060101010101" pitchFamily="2" charset="-122"/>
                <a:ea typeface="黑体" panose="02010609060101010101" pitchFamily="2" charset="-122"/>
              </a:rPr>
              <a:t>1</a:t>
            </a:r>
            <a:r>
              <a:rPr lang="zh-CN" altLang="en-US" sz="3200" b="1" dirty="0">
                <a:solidFill>
                  <a:srgbClr val="A50021"/>
                </a:solidFill>
                <a:latin typeface="黑体" panose="02010609060101010101" pitchFamily="2" charset="-122"/>
                <a:ea typeface="黑体" panose="02010609060101010101" pitchFamily="2" charset="-122"/>
              </a:rPr>
              <a:t>、中国共产党的态度：坚决抗日</a:t>
            </a:r>
          </a:p>
        </p:txBody>
      </p:sp>
      <p:sp>
        <p:nvSpPr>
          <p:cNvPr id="9" name="文本框 8"/>
          <p:cNvSpPr txBox="1"/>
          <p:nvPr/>
        </p:nvSpPr>
        <p:spPr>
          <a:xfrm>
            <a:off x="838199" y="1545197"/>
            <a:ext cx="9749119" cy="523220"/>
          </a:xfrm>
          <a:prstGeom prst="rect">
            <a:avLst/>
          </a:prstGeom>
          <a:noFill/>
          <a:ln w="9525">
            <a:noFill/>
          </a:ln>
        </p:spPr>
        <p:txBody>
          <a:bodyPr wrap="square">
            <a:spAutoFit/>
          </a:bodyPr>
          <a:lstStyle/>
          <a:p>
            <a:pPr fontAlgn="base">
              <a:spcBef>
                <a:spcPct val="50000"/>
              </a:spcBef>
              <a:spcAft>
                <a:spcPct val="0"/>
              </a:spcAft>
            </a:pPr>
            <a:r>
              <a:rPr lang="zh-CN" altLang="en-US" sz="2800" b="1" dirty="0">
                <a:solidFill>
                  <a:srgbClr val="0000CC"/>
                </a:solidFill>
                <a:latin typeface="楷体_GB2312" panose="02010609030101010101" pitchFamily="49" charset="-122"/>
                <a:ea typeface="楷体_GB2312" panose="02010609030101010101" pitchFamily="49" charset="-122"/>
              </a:rPr>
              <a:t>（</a:t>
            </a:r>
            <a:r>
              <a:rPr lang="en-US" altLang="zh-CN" sz="2800" b="1" dirty="0">
                <a:solidFill>
                  <a:srgbClr val="0000CC"/>
                </a:solidFill>
                <a:latin typeface="楷体_GB2312" panose="02010609030101010101" pitchFamily="49" charset="-122"/>
                <a:ea typeface="楷体_GB2312" panose="02010609030101010101" pitchFamily="49" charset="-122"/>
              </a:rPr>
              <a:t>1</a:t>
            </a:r>
            <a:r>
              <a:rPr lang="zh-CN" altLang="en-US" sz="2800" b="1" dirty="0">
                <a:solidFill>
                  <a:srgbClr val="0000CC"/>
                </a:solidFill>
                <a:latin typeface="楷体_GB2312" panose="02010609030101010101" pitchFamily="49" charset="-122"/>
                <a:ea typeface="楷体_GB2312" panose="02010609030101010101" pitchFamily="49" charset="-122"/>
              </a:rPr>
              <a:t>）九一八事变后发表</a:t>
            </a:r>
            <a:r>
              <a:rPr lang="zh-CN" altLang="en-US" sz="2800" b="1" dirty="0" smtClean="0">
                <a:solidFill>
                  <a:srgbClr val="0000CC"/>
                </a:solidFill>
                <a:latin typeface="楷体_GB2312" panose="02010609030101010101" pitchFamily="49" charset="-122"/>
                <a:ea typeface="楷体_GB2312" panose="02010609030101010101" pitchFamily="49" charset="-122"/>
              </a:rPr>
              <a:t>宣言号召民族革命战争</a:t>
            </a:r>
            <a:endParaRPr lang="zh-CN" altLang="en-US" sz="2800" b="1" dirty="0">
              <a:solidFill>
                <a:srgbClr val="0000CC"/>
              </a:solidFill>
              <a:latin typeface="楷体_GB2312" panose="02010609030101010101" pitchFamily="49" charset="-122"/>
              <a:ea typeface="楷体_GB2312" panose="02010609030101010101" pitchFamily="49" charset="-122"/>
            </a:endParaRPr>
          </a:p>
        </p:txBody>
      </p:sp>
      <p:sp>
        <p:nvSpPr>
          <p:cNvPr id="10" name="文本框 9"/>
          <p:cNvSpPr txBox="1"/>
          <p:nvPr/>
        </p:nvSpPr>
        <p:spPr>
          <a:xfrm>
            <a:off x="838199" y="2550334"/>
            <a:ext cx="10304929" cy="523220"/>
          </a:xfrm>
          <a:prstGeom prst="rect">
            <a:avLst/>
          </a:prstGeom>
          <a:noFill/>
          <a:ln w="9525">
            <a:noFill/>
          </a:ln>
        </p:spPr>
        <p:txBody>
          <a:bodyPr wrap="square">
            <a:spAutoFit/>
          </a:bodyPr>
          <a:lstStyle/>
          <a:p>
            <a:pPr fontAlgn="base">
              <a:spcBef>
                <a:spcPct val="50000"/>
              </a:spcBef>
              <a:spcAft>
                <a:spcPct val="0"/>
              </a:spcAft>
            </a:pPr>
            <a:r>
              <a:rPr lang="zh-CN" altLang="en-US" sz="2800" b="1" dirty="0">
                <a:solidFill>
                  <a:srgbClr val="0000CC"/>
                </a:solidFill>
                <a:latin typeface="楷体_GB2312" panose="02010609030101010101" pitchFamily="49" charset="-122"/>
                <a:ea typeface="楷体_GB2312" panose="02010609030101010101" pitchFamily="49" charset="-122"/>
              </a:rPr>
              <a:t>（</a:t>
            </a:r>
            <a:r>
              <a:rPr lang="en-US" altLang="zh-CN" sz="2800" b="1" dirty="0">
                <a:solidFill>
                  <a:srgbClr val="0000CC"/>
                </a:solidFill>
                <a:latin typeface="楷体_GB2312" panose="02010609030101010101" pitchFamily="49" charset="-122"/>
                <a:ea typeface="楷体_GB2312" panose="02010609030101010101" pitchFamily="49" charset="-122"/>
              </a:rPr>
              <a:t>3</a:t>
            </a:r>
            <a:r>
              <a:rPr lang="zh-CN" altLang="en-US" sz="2800" b="1" dirty="0" smtClean="0">
                <a:solidFill>
                  <a:srgbClr val="0000CC"/>
                </a:solidFill>
                <a:latin typeface="楷体_GB2312" panose="02010609030101010101" pitchFamily="49" charset="-122"/>
                <a:ea typeface="楷体_GB2312" panose="02010609030101010101" pitchFamily="49" charset="-122"/>
              </a:rPr>
              <a:t>）</a:t>
            </a:r>
            <a:r>
              <a:rPr lang="en-US" altLang="zh-CN" sz="2800" b="1" dirty="0" smtClean="0">
                <a:solidFill>
                  <a:srgbClr val="0000CC"/>
                </a:solidFill>
                <a:latin typeface="楷体_GB2312" panose="02010609030101010101" pitchFamily="49" charset="-122"/>
                <a:ea typeface="楷体_GB2312" panose="02010609030101010101" pitchFamily="49" charset="-122"/>
              </a:rPr>
              <a:t>1935</a:t>
            </a:r>
            <a:r>
              <a:rPr lang="zh-CN" altLang="en-US" sz="2800" b="1" dirty="0">
                <a:solidFill>
                  <a:srgbClr val="0000CC"/>
                </a:solidFill>
                <a:latin typeface="楷体_GB2312" panose="02010609030101010101" pitchFamily="49" charset="-122"/>
                <a:ea typeface="楷体_GB2312" panose="02010609030101010101" pitchFamily="49" charset="-122"/>
              </a:rPr>
              <a:t>年召开瓦窑堡会议</a:t>
            </a:r>
            <a:r>
              <a:rPr lang="en-US" altLang="zh-CN" sz="2800" b="1" dirty="0">
                <a:solidFill>
                  <a:srgbClr val="0000CC"/>
                </a:solidFill>
                <a:latin typeface="楷体_GB2312" panose="02010609030101010101" pitchFamily="49" charset="-122"/>
                <a:ea typeface="楷体_GB2312" panose="02010609030101010101" pitchFamily="49" charset="-122"/>
              </a:rPr>
              <a:t>,</a:t>
            </a:r>
            <a:r>
              <a:rPr lang="zh-CN" altLang="en-US" sz="2800" b="1" dirty="0">
                <a:solidFill>
                  <a:srgbClr val="0000CC"/>
                </a:solidFill>
                <a:latin typeface="楷体_GB2312" panose="02010609030101010101" pitchFamily="49" charset="-122"/>
                <a:ea typeface="楷体_GB2312" panose="02010609030101010101" pitchFamily="49" charset="-122"/>
              </a:rPr>
              <a:t>确定抗日民族统一战线的方针</a:t>
            </a:r>
          </a:p>
        </p:txBody>
      </p:sp>
      <p:sp>
        <p:nvSpPr>
          <p:cNvPr id="11" name="文本框 10"/>
          <p:cNvSpPr txBox="1"/>
          <p:nvPr/>
        </p:nvSpPr>
        <p:spPr>
          <a:xfrm>
            <a:off x="838199" y="2062963"/>
            <a:ext cx="10152529" cy="523220"/>
          </a:xfrm>
          <a:prstGeom prst="rect">
            <a:avLst/>
          </a:prstGeom>
          <a:noFill/>
          <a:ln w="9525">
            <a:noFill/>
          </a:ln>
        </p:spPr>
        <p:txBody>
          <a:bodyPr wrap="square">
            <a:spAutoFit/>
          </a:bodyPr>
          <a:lstStyle/>
          <a:p>
            <a:pPr fontAlgn="base">
              <a:spcBef>
                <a:spcPct val="50000"/>
              </a:spcBef>
              <a:spcAft>
                <a:spcPct val="0"/>
              </a:spcAft>
            </a:pPr>
            <a:r>
              <a:rPr lang="zh-CN" altLang="en-US" sz="2800" b="1" dirty="0">
                <a:solidFill>
                  <a:srgbClr val="0000CC"/>
                </a:solidFill>
                <a:latin typeface="楷体_GB2312" panose="02010609030101010101" pitchFamily="49" charset="-122"/>
                <a:ea typeface="楷体_GB2312" panose="02010609030101010101" pitchFamily="49" charset="-122"/>
              </a:rPr>
              <a:t>（</a:t>
            </a:r>
            <a:r>
              <a:rPr lang="en-US" altLang="zh-CN" sz="2800" b="1" dirty="0">
                <a:solidFill>
                  <a:srgbClr val="0000CC"/>
                </a:solidFill>
                <a:latin typeface="楷体_GB2312" panose="02010609030101010101" pitchFamily="49" charset="-122"/>
                <a:ea typeface="楷体_GB2312" panose="02010609030101010101" pitchFamily="49" charset="-122"/>
              </a:rPr>
              <a:t>2</a:t>
            </a:r>
            <a:r>
              <a:rPr lang="zh-CN" altLang="en-US" sz="2800" b="1" dirty="0">
                <a:solidFill>
                  <a:srgbClr val="0000CC"/>
                </a:solidFill>
                <a:latin typeface="楷体_GB2312" panose="02010609030101010101" pitchFamily="49" charset="-122"/>
                <a:ea typeface="楷体_GB2312" panose="02010609030101010101" pitchFamily="49" charset="-122"/>
              </a:rPr>
              <a:t>）</a:t>
            </a:r>
            <a:r>
              <a:rPr lang="en-US" altLang="zh-CN" sz="2800" b="1" dirty="0">
                <a:solidFill>
                  <a:srgbClr val="0000CC"/>
                </a:solidFill>
                <a:latin typeface="楷体_GB2312" panose="02010609030101010101" pitchFamily="49" charset="-122"/>
                <a:ea typeface="楷体_GB2312" panose="02010609030101010101" pitchFamily="49" charset="-122"/>
              </a:rPr>
              <a:t>1935</a:t>
            </a:r>
            <a:r>
              <a:rPr lang="zh-CN" altLang="en-US" sz="2800" b="1" dirty="0">
                <a:solidFill>
                  <a:srgbClr val="0000CC"/>
                </a:solidFill>
                <a:latin typeface="楷体_GB2312" panose="02010609030101010101" pitchFamily="49" charset="-122"/>
                <a:ea typeface="楷体_GB2312" panose="02010609030101010101" pitchFamily="49" charset="-122"/>
              </a:rPr>
              <a:t>年发表八一</a:t>
            </a:r>
            <a:r>
              <a:rPr lang="zh-CN" altLang="en-US" sz="2800" b="1" dirty="0" smtClean="0">
                <a:solidFill>
                  <a:srgbClr val="0000CC"/>
                </a:solidFill>
                <a:latin typeface="楷体_GB2312" panose="02010609030101010101" pitchFamily="49" charset="-122"/>
                <a:ea typeface="楷体_GB2312" panose="02010609030101010101" pitchFamily="49" charset="-122"/>
              </a:rPr>
              <a:t>宣言：停止内战，一致抗日</a:t>
            </a:r>
            <a:endParaRPr lang="zh-CN" altLang="en-US" sz="2800" b="1" dirty="0">
              <a:solidFill>
                <a:srgbClr val="000000"/>
              </a:solidFill>
              <a:latin typeface="楷体_GB2312" panose="02010609030101010101" pitchFamily="49" charset="-122"/>
              <a:ea typeface="楷体_GB2312" panose="02010609030101010101" pitchFamily="49" charset="-122"/>
            </a:endParaRPr>
          </a:p>
        </p:txBody>
      </p:sp>
      <p:sp>
        <p:nvSpPr>
          <p:cNvPr id="12" name="文本框 11"/>
          <p:cNvSpPr txBox="1"/>
          <p:nvPr/>
        </p:nvSpPr>
        <p:spPr>
          <a:xfrm>
            <a:off x="533400" y="3249709"/>
            <a:ext cx="6705600" cy="579438"/>
          </a:xfrm>
          <a:prstGeom prst="rect">
            <a:avLst/>
          </a:prstGeom>
          <a:noFill/>
          <a:ln w="9525">
            <a:noFill/>
          </a:ln>
        </p:spPr>
        <p:txBody>
          <a:bodyPr>
            <a:spAutoFit/>
          </a:bodyPr>
          <a:lstStyle/>
          <a:p>
            <a:pPr fontAlgn="base">
              <a:spcBef>
                <a:spcPct val="50000"/>
              </a:spcBef>
              <a:spcAft>
                <a:spcPct val="0"/>
              </a:spcAft>
            </a:pPr>
            <a:r>
              <a:rPr lang="en-US" altLang="zh-CN" sz="3200" b="1" dirty="0">
                <a:solidFill>
                  <a:srgbClr val="A50021"/>
                </a:solidFill>
                <a:latin typeface="黑体" panose="02010609060101010101" pitchFamily="2" charset="-122"/>
                <a:ea typeface="黑体" panose="02010609060101010101" pitchFamily="2" charset="-122"/>
              </a:rPr>
              <a:t>2</a:t>
            </a:r>
            <a:r>
              <a:rPr lang="zh-CN" altLang="en-US" sz="3200" b="1" dirty="0">
                <a:solidFill>
                  <a:srgbClr val="A50021"/>
                </a:solidFill>
                <a:latin typeface="黑体" panose="02010609060101010101" pitchFamily="2" charset="-122"/>
                <a:ea typeface="黑体" panose="02010609060101010101" pitchFamily="2" charset="-122"/>
              </a:rPr>
              <a:t>、东北军民</a:t>
            </a:r>
          </a:p>
        </p:txBody>
      </p:sp>
      <p:sp>
        <p:nvSpPr>
          <p:cNvPr id="13" name="文本框 12"/>
          <p:cNvSpPr txBox="1"/>
          <p:nvPr/>
        </p:nvSpPr>
        <p:spPr>
          <a:xfrm>
            <a:off x="1281954" y="3827934"/>
            <a:ext cx="5486400" cy="519113"/>
          </a:xfrm>
          <a:prstGeom prst="rect">
            <a:avLst/>
          </a:prstGeom>
          <a:noFill/>
          <a:ln w="9525">
            <a:noFill/>
          </a:ln>
        </p:spPr>
        <p:txBody>
          <a:bodyPr>
            <a:spAutoFit/>
          </a:bodyPr>
          <a:lstStyle/>
          <a:p>
            <a:pPr fontAlgn="base">
              <a:spcBef>
                <a:spcPct val="50000"/>
              </a:spcBef>
              <a:spcAft>
                <a:spcPct val="0"/>
              </a:spcAft>
            </a:pPr>
            <a:r>
              <a:rPr lang="zh-CN" altLang="en-US" sz="2800" b="1" dirty="0">
                <a:solidFill>
                  <a:srgbClr val="0000CC"/>
                </a:solidFill>
                <a:latin typeface="楷体_GB2312" panose="02010609030101010101" pitchFamily="49" charset="-122"/>
                <a:ea typeface="楷体_GB2312" panose="02010609030101010101" pitchFamily="49" charset="-122"/>
              </a:rPr>
              <a:t>东北义勇军；抗日联军</a:t>
            </a:r>
          </a:p>
        </p:txBody>
      </p:sp>
      <p:sp>
        <p:nvSpPr>
          <p:cNvPr id="14" name="文本框 13"/>
          <p:cNvSpPr txBox="1"/>
          <p:nvPr/>
        </p:nvSpPr>
        <p:spPr>
          <a:xfrm>
            <a:off x="533400" y="4455465"/>
            <a:ext cx="7373472" cy="584775"/>
          </a:xfrm>
          <a:prstGeom prst="rect">
            <a:avLst/>
          </a:prstGeom>
          <a:noFill/>
          <a:ln w="9525">
            <a:noFill/>
          </a:ln>
        </p:spPr>
        <p:txBody>
          <a:bodyPr wrap="square">
            <a:spAutoFit/>
          </a:bodyPr>
          <a:lstStyle/>
          <a:p>
            <a:pPr fontAlgn="base">
              <a:spcBef>
                <a:spcPct val="50000"/>
              </a:spcBef>
              <a:spcAft>
                <a:spcPct val="0"/>
              </a:spcAft>
            </a:pPr>
            <a:r>
              <a:rPr lang="en-US" altLang="zh-CN" sz="3200" b="1" dirty="0">
                <a:solidFill>
                  <a:srgbClr val="A50021"/>
                </a:solidFill>
                <a:latin typeface="黑体" panose="02010609060101010101" pitchFamily="2" charset="-122"/>
                <a:ea typeface="黑体" panose="02010609060101010101" pitchFamily="2" charset="-122"/>
              </a:rPr>
              <a:t>3</a:t>
            </a:r>
            <a:r>
              <a:rPr lang="zh-CN" altLang="en-US" sz="3200" b="1" dirty="0">
                <a:solidFill>
                  <a:srgbClr val="A50021"/>
                </a:solidFill>
                <a:latin typeface="黑体" panose="02010609060101010101" pitchFamily="2" charset="-122"/>
                <a:ea typeface="黑体" panose="02010609060101010101" pitchFamily="2" charset="-122"/>
              </a:rPr>
              <a:t>、国民党爱国</a:t>
            </a:r>
            <a:r>
              <a:rPr lang="zh-CN" altLang="en-US" sz="3200" b="1" dirty="0" smtClean="0">
                <a:solidFill>
                  <a:srgbClr val="A50021"/>
                </a:solidFill>
                <a:latin typeface="黑体" panose="02010609060101010101" pitchFamily="2" charset="-122"/>
                <a:ea typeface="黑体" panose="02010609060101010101" pitchFamily="2" charset="-122"/>
              </a:rPr>
              <a:t>官兵的</a:t>
            </a:r>
            <a:r>
              <a:rPr lang="zh-CN" altLang="en-US" sz="3200" b="1" dirty="0">
                <a:solidFill>
                  <a:srgbClr val="A50021"/>
                </a:solidFill>
                <a:latin typeface="黑体" panose="02010609060101010101" pitchFamily="2" charset="-122"/>
                <a:ea typeface="黑体" panose="02010609060101010101" pitchFamily="2" charset="-122"/>
              </a:rPr>
              <a:t>顽强抵抗</a:t>
            </a:r>
          </a:p>
        </p:txBody>
      </p:sp>
      <p:sp>
        <p:nvSpPr>
          <p:cNvPr id="15" name="文本框 14"/>
          <p:cNvSpPr txBox="1"/>
          <p:nvPr/>
        </p:nvSpPr>
        <p:spPr>
          <a:xfrm>
            <a:off x="838199" y="5000260"/>
            <a:ext cx="8305800" cy="519113"/>
          </a:xfrm>
          <a:prstGeom prst="rect">
            <a:avLst/>
          </a:prstGeom>
          <a:noFill/>
          <a:ln w="9525">
            <a:noFill/>
          </a:ln>
        </p:spPr>
        <p:txBody>
          <a:bodyPr>
            <a:spAutoFit/>
          </a:bodyPr>
          <a:lstStyle/>
          <a:p>
            <a:pPr fontAlgn="base">
              <a:spcBef>
                <a:spcPct val="50000"/>
              </a:spcBef>
              <a:spcAft>
                <a:spcPct val="0"/>
              </a:spcAft>
            </a:pPr>
            <a:r>
              <a:rPr lang="zh-CN" altLang="en-US" sz="2800" b="1" dirty="0">
                <a:solidFill>
                  <a:srgbClr val="0000CC"/>
                </a:solidFill>
                <a:latin typeface="楷体_GB2312" panose="02010609030101010101" pitchFamily="49" charset="-122"/>
                <a:ea typeface="楷体_GB2312" panose="02010609030101010101" pitchFamily="49" charset="-122"/>
              </a:rPr>
              <a:t>（</a:t>
            </a:r>
            <a:r>
              <a:rPr lang="en-US" altLang="zh-CN" sz="2800" b="1" dirty="0">
                <a:solidFill>
                  <a:srgbClr val="0000CC"/>
                </a:solidFill>
                <a:latin typeface="楷体_GB2312" panose="02010609030101010101" pitchFamily="49" charset="-122"/>
                <a:ea typeface="楷体_GB2312" panose="02010609030101010101" pitchFamily="49" charset="-122"/>
              </a:rPr>
              <a:t>1</a:t>
            </a:r>
            <a:r>
              <a:rPr lang="zh-CN" altLang="en-US" sz="2800" b="1" dirty="0">
                <a:solidFill>
                  <a:srgbClr val="0000CC"/>
                </a:solidFill>
                <a:latin typeface="楷体_GB2312" panose="02010609030101010101" pitchFamily="49" charset="-122"/>
                <a:ea typeface="楷体_GB2312" panose="02010609030101010101" pitchFamily="49" charset="-122"/>
              </a:rPr>
              <a:t>）十九路军的抗战（蔡廷锴、蒋光鼐）</a:t>
            </a:r>
          </a:p>
        </p:txBody>
      </p:sp>
      <p:sp>
        <p:nvSpPr>
          <p:cNvPr id="16" name="文本框 15"/>
          <p:cNvSpPr txBox="1"/>
          <p:nvPr/>
        </p:nvSpPr>
        <p:spPr>
          <a:xfrm>
            <a:off x="838199" y="5512086"/>
            <a:ext cx="9659472" cy="523220"/>
          </a:xfrm>
          <a:prstGeom prst="rect">
            <a:avLst/>
          </a:prstGeom>
          <a:noFill/>
          <a:ln w="9525">
            <a:noFill/>
          </a:ln>
        </p:spPr>
        <p:txBody>
          <a:bodyPr wrap="square">
            <a:spAutoFit/>
          </a:bodyPr>
          <a:lstStyle/>
          <a:p>
            <a:pPr fontAlgn="base">
              <a:spcBef>
                <a:spcPct val="50000"/>
              </a:spcBef>
              <a:spcAft>
                <a:spcPct val="0"/>
              </a:spcAft>
            </a:pPr>
            <a:r>
              <a:rPr lang="zh-CN" altLang="en-US" sz="2800" b="1" dirty="0">
                <a:solidFill>
                  <a:srgbClr val="0000CC"/>
                </a:solidFill>
                <a:latin typeface="楷体_GB2312" panose="02010609030101010101" pitchFamily="49" charset="-122"/>
                <a:ea typeface="楷体_GB2312" panose="02010609030101010101" pitchFamily="49" charset="-122"/>
              </a:rPr>
              <a:t>（</a:t>
            </a:r>
            <a:r>
              <a:rPr lang="en-US" altLang="zh-CN" sz="2800" b="1" dirty="0">
                <a:solidFill>
                  <a:srgbClr val="0000CC"/>
                </a:solidFill>
                <a:latin typeface="楷体_GB2312" panose="02010609030101010101" pitchFamily="49" charset="-122"/>
                <a:ea typeface="楷体_GB2312" panose="02010609030101010101" pitchFamily="49" charset="-122"/>
              </a:rPr>
              <a:t>2</a:t>
            </a:r>
            <a:r>
              <a:rPr lang="zh-CN" altLang="en-US" sz="2800" b="1" dirty="0">
                <a:solidFill>
                  <a:srgbClr val="0000CC"/>
                </a:solidFill>
                <a:latin typeface="楷体_GB2312" panose="02010609030101010101" pitchFamily="49" charset="-122"/>
                <a:ea typeface="楷体_GB2312" panose="02010609030101010101" pitchFamily="49" charset="-122"/>
              </a:rPr>
              <a:t>）长城沿线官兵抗敌</a:t>
            </a:r>
            <a:r>
              <a:rPr lang="en-US" altLang="zh-CN" sz="2800" b="1" dirty="0">
                <a:solidFill>
                  <a:srgbClr val="0000CC"/>
                </a:solidFill>
                <a:latin typeface="楷体_GB2312" panose="02010609030101010101" pitchFamily="49" charset="-122"/>
                <a:ea typeface="楷体_GB2312" panose="02010609030101010101" pitchFamily="49" charset="-122"/>
              </a:rPr>
              <a:t>(</a:t>
            </a:r>
            <a:r>
              <a:rPr lang="zh-CN" altLang="en-US" sz="2800" b="1" dirty="0">
                <a:solidFill>
                  <a:srgbClr val="0000CC"/>
                </a:solidFill>
                <a:latin typeface="楷体_GB2312" panose="02010609030101010101" pitchFamily="49" charset="-122"/>
                <a:ea typeface="楷体_GB2312" panose="02010609030101010101" pitchFamily="49" charset="-122"/>
              </a:rPr>
              <a:t>安德馨</a:t>
            </a:r>
            <a:r>
              <a:rPr lang="en-US" altLang="zh-CN" sz="2800" b="1" dirty="0">
                <a:solidFill>
                  <a:srgbClr val="0000CC"/>
                </a:solidFill>
                <a:latin typeface="楷体_GB2312" panose="02010609030101010101" pitchFamily="49" charset="-122"/>
                <a:ea typeface="楷体_GB2312" panose="02010609030101010101" pitchFamily="49" charset="-122"/>
              </a:rPr>
              <a:t>;</a:t>
            </a:r>
            <a:r>
              <a:rPr lang="zh-CN" altLang="en-US" sz="2800" b="1" dirty="0">
                <a:solidFill>
                  <a:srgbClr val="0000CC"/>
                </a:solidFill>
                <a:latin typeface="楷体_GB2312" panose="02010609030101010101" pitchFamily="49" charset="-122"/>
                <a:ea typeface="楷体_GB2312" panose="02010609030101010101" pitchFamily="49" charset="-122"/>
              </a:rPr>
              <a:t>宋哲元</a:t>
            </a:r>
            <a:r>
              <a:rPr lang="en-US" altLang="zh-CN" sz="2800" b="1" dirty="0">
                <a:solidFill>
                  <a:srgbClr val="0000CC"/>
                </a:solidFill>
                <a:latin typeface="楷体_GB2312" panose="02010609030101010101" pitchFamily="49" charset="-122"/>
                <a:ea typeface="楷体_GB2312" panose="02010609030101010101" pitchFamily="49" charset="-122"/>
              </a:rPr>
              <a:t>;</a:t>
            </a:r>
            <a:r>
              <a:rPr lang="zh-CN" altLang="en-US" sz="2800" b="1" dirty="0">
                <a:solidFill>
                  <a:srgbClr val="0000CC"/>
                </a:solidFill>
                <a:latin typeface="楷体_GB2312" panose="02010609030101010101" pitchFamily="49" charset="-122"/>
                <a:ea typeface="楷体_GB2312" panose="02010609030101010101" pitchFamily="49" charset="-122"/>
              </a:rPr>
              <a:t>冯玉祥和吉鸿昌</a:t>
            </a:r>
            <a:r>
              <a:rPr lang="en-US" altLang="zh-CN" sz="2800" b="1" dirty="0">
                <a:solidFill>
                  <a:srgbClr val="0000CC"/>
                </a:solidFill>
                <a:latin typeface="楷体_GB2312" panose="02010609030101010101" pitchFamily="49" charset="-122"/>
                <a:ea typeface="楷体_GB2312" panose="02010609030101010101" pitchFamily="49" charset="-122"/>
              </a:rPr>
              <a:t>)</a:t>
            </a:r>
          </a:p>
        </p:txBody>
      </p:sp>
      <p:sp>
        <p:nvSpPr>
          <p:cNvPr id="17" name="圆角矩形标注 16"/>
          <p:cNvSpPr/>
          <p:nvPr/>
        </p:nvSpPr>
        <p:spPr>
          <a:xfrm>
            <a:off x="3886200" y="3164539"/>
            <a:ext cx="4419600" cy="542370"/>
          </a:xfrm>
          <a:prstGeom prst="wedgeRoundRectCallout">
            <a:avLst>
              <a:gd name="adj1" fmla="val -43750"/>
              <a:gd name="adj2" fmla="val 70000"/>
              <a:gd name="adj3" fmla="val 16667"/>
            </a:avLst>
          </a:prstGeom>
          <a:solidFill>
            <a:srgbClr val="BBE0E3"/>
          </a:solidFill>
          <a:ln w="9525" cap="flat" cmpd="sng">
            <a:solidFill>
              <a:srgbClr val="000000"/>
            </a:solidFill>
            <a:prstDash val="solid"/>
            <a:miter/>
            <a:headEnd type="none" w="med" len="med"/>
            <a:tailEnd type="none" w="med" len="med"/>
          </a:ln>
        </p:spPr>
        <p:txBody>
          <a:bodyPr/>
          <a:lstStyle/>
          <a:p>
            <a:pPr marL="0" marR="0" lvl="0" indent="0" algn="ctr" defTabSz="914400" eaLnBrk="1" fontAlgn="base" latinLnBrk="0" hangingPunct="1">
              <a:lnSpc>
                <a:spcPct val="85000"/>
              </a:lnSpc>
              <a:spcBef>
                <a:spcPct val="0"/>
              </a:spcBef>
              <a:spcAft>
                <a:spcPct val="0"/>
              </a:spcAft>
              <a:buClrTx/>
              <a:buSzTx/>
              <a:buFontTx/>
              <a:buNone/>
              <a:tabLst/>
              <a:defRPr/>
            </a:pPr>
            <a:r>
              <a:rPr kumimoji="0" lang="zh-CN" altLang="en-US" sz="2800" b="0" i="0" u="none" strike="noStrike" kern="0" cap="none" spc="0" normalizeH="0" baseline="0" noProof="0" dirty="0" smtClean="0">
                <a:ln>
                  <a:noFill/>
                </a:ln>
                <a:solidFill>
                  <a:srgbClr val="000000"/>
                </a:solidFill>
                <a:effectLst/>
                <a:uLnTx/>
                <a:uFillTx/>
                <a:latin typeface="Arial" panose="020B0604020202020204" pitchFamily="34" charset="0"/>
                <a:ea typeface="黑体" panose="02010609060101010101" pitchFamily="2" charset="-122"/>
              </a:rPr>
              <a:t>东北抗日武装力量的核心</a:t>
            </a:r>
          </a:p>
        </p:txBody>
      </p:sp>
      <p:sp>
        <p:nvSpPr>
          <p:cNvPr id="18" name="圆角矩形标注 17"/>
          <p:cNvSpPr/>
          <p:nvPr/>
        </p:nvSpPr>
        <p:spPr>
          <a:xfrm>
            <a:off x="2514600" y="6055665"/>
            <a:ext cx="5715000" cy="746125"/>
          </a:xfrm>
          <a:prstGeom prst="wedgeRoundRectCallout">
            <a:avLst>
              <a:gd name="adj1" fmla="val 39389"/>
              <a:gd name="adj2" fmla="val -60694"/>
              <a:gd name="adj3" fmla="val 16667"/>
            </a:avLst>
          </a:prstGeom>
          <a:solidFill>
            <a:srgbClr val="99CC00"/>
          </a:solidFill>
          <a:ln w="9525" cap="flat" cmpd="sng">
            <a:solidFill>
              <a:srgbClr val="000000"/>
            </a:solidFill>
            <a:prstDash val="solid"/>
            <a:miter/>
            <a:headEnd type="none" w="med" len="med"/>
            <a:tailEnd type="none" w="med" len="med"/>
          </a:ln>
        </p:spPr>
        <p:txBody>
          <a:bodyPr/>
          <a:lstStyle/>
          <a:p>
            <a:pPr marL="0" marR="0" lvl="0" indent="0" defTabSz="914400" eaLnBrk="1" fontAlgn="base" latinLnBrk="0" hangingPunct="1">
              <a:lnSpc>
                <a:spcPct val="85000"/>
              </a:lnSpc>
              <a:spcBef>
                <a:spcPct val="0"/>
              </a:spcBef>
              <a:spcAft>
                <a:spcPct val="0"/>
              </a:spcAft>
              <a:buClrTx/>
              <a:buSzTx/>
              <a:buFontTx/>
              <a:buNone/>
              <a:tabLst/>
              <a:defRPr/>
            </a:pPr>
            <a:r>
              <a:rPr kumimoji="0" lang="zh-CN" altLang="en-US" sz="2400" b="1" i="0" u="none" strike="noStrike" kern="0" cap="none" spc="0" normalizeH="0" baseline="0" noProof="0" dirty="0" smtClean="0">
                <a:ln>
                  <a:noFill/>
                </a:ln>
                <a:solidFill>
                  <a:srgbClr val="000000"/>
                </a:solidFill>
                <a:effectLst/>
                <a:uLnTx/>
                <a:uFillTx/>
                <a:latin typeface="楷体_GB2312" panose="02010609030101010101" pitchFamily="49" charset="-122"/>
                <a:ea typeface="楷体_GB2312" panose="02010609030101010101" pitchFamily="49" charset="-122"/>
              </a:rPr>
              <a:t>组织察哈尔民众抗日同盟军，收复多伦，将日伪军赶出察哈尔省</a:t>
            </a:r>
          </a:p>
        </p:txBody>
      </p:sp>
    </p:spTree>
    <p:extLst>
      <p:ext uri="{BB962C8B-B14F-4D97-AF65-F5344CB8AC3E}">
        <p14:creationId xmlns:p14="http://schemas.microsoft.com/office/powerpoint/2010/main" val="353300512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linds(horizontal)">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blinds(horizontal)">
                                      <p:cBhvr>
                                        <p:cTn id="3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3" grpId="0"/>
      <p:bldP spid="15" grpId="0"/>
      <p:bldP spid="16" grpId="0"/>
      <p:bldP spid="17" grpId="0" animBg="1"/>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onghu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29932" y="5895975"/>
            <a:ext cx="15113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309283" y="1174376"/>
            <a:ext cx="5638800" cy="519113"/>
          </a:xfrm>
          <a:prstGeom prst="rect">
            <a:avLst/>
          </a:prstGeom>
          <a:noFill/>
          <a:ln w="9525">
            <a:noFill/>
          </a:ln>
        </p:spPr>
        <p:txBody>
          <a:bodyPr>
            <a:spAutoFit/>
          </a:bodyPr>
          <a:lstStyle/>
          <a:p>
            <a:pPr fontAlgn="base">
              <a:spcBef>
                <a:spcPct val="50000"/>
              </a:spcBef>
              <a:spcAft>
                <a:spcPct val="0"/>
              </a:spcAft>
            </a:pPr>
            <a:endParaRPr sz="2800" b="1" dirty="0">
              <a:solidFill>
                <a:srgbClr val="0000CC"/>
              </a:solidFill>
              <a:latin typeface="黑体" panose="02010609060101010101" pitchFamily="2" charset="-122"/>
              <a:ea typeface="黑体" panose="02010609060101010101" pitchFamily="2" charset="-122"/>
            </a:endParaRPr>
          </a:p>
        </p:txBody>
      </p:sp>
      <p:sp>
        <p:nvSpPr>
          <p:cNvPr id="7" name="文本框 6"/>
          <p:cNvSpPr txBox="1"/>
          <p:nvPr/>
        </p:nvSpPr>
        <p:spPr>
          <a:xfrm>
            <a:off x="548996" y="1783976"/>
            <a:ext cx="5246687" cy="519113"/>
          </a:xfrm>
          <a:prstGeom prst="rect">
            <a:avLst/>
          </a:prstGeom>
          <a:noFill/>
          <a:ln w="9525">
            <a:noFill/>
          </a:ln>
        </p:spPr>
        <p:txBody>
          <a:bodyPr>
            <a:spAutoFit/>
          </a:bodyPr>
          <a:lstStyle/>
          <a:p>
            <a:pPr fontAlgn="base">
              <a:spcBef>
                <a:spcPct val="50000"/>
              </a:spcBef>
              <a:spcAft>
                <a:spcPct val="0"/>
              </a:spcAft>
            </a:pPr>
            <a:endParaRPr sz="2800" b="1" dirty="0">
              <a:solidFill>
                <a:srgbClr val="000000"/>
              </a:solidFill>
              <a:latin typeface="黑体" panose="02010609060101010101" pitchFamily="2" charset="-122"/>
              <a:ea typeface="黑体" panose="02010609060101010101" pitchFamily="2" charset="-122"/>
            </a:endParaRPr>
          </a:p>
        </p:txBody>
      </p:sp>
      <p:sp>
        <p:nvSpPr>
          <p:cNvPr id="8" name="文本框 7"/>
          <p:cNvSpPr txBox="1"/>
          <p:nvPr/>
        </p:nvSpPr>
        <p:spPr>
          <a:xfrm>
            <a:off x="995083" y="1174376"/>
            <a:ext cx="5257800" cy="519113"/>
          </a:xfrm>
          <a:prstGeom prst="rect">
            <a:avLst/>
          </a:prstGeom>
          <a:noFill/>
          <a:ln w="9525">
            <a:noFill/>
          </a:ln>
        </p:spPr>
        <p:txBody>
          <a:bodyPr>
            <a:spAutoFit/>
          </a:bodyPr>
          <a:lstStyle/>
          <a:p>
            <a:pPr fontAlgn="base">
              <a:spcBef>
                <a:spcPct val="50000"/>
              </a:spcBef>
              <a:spcAft>
                <a:spcPct val="0"/>
              </a:spcAft>
            </a:pPr>
            <a:r>
              <a:rPr lang="en-US" altLang="zh-CN" sz="2800" b="1" dirty="0">
                <a:solidFill>
                  <a:srgbClr val="A50021"/>
                </a:solidFill>
                <a:latin typeface="黑体" panose="02010609060101010101" pitchFamily="2" charset="-122"/>
                <a:ea typeface="黑体" panose="02010609060101010101" pitchFamily="2" charset="-122"/>
              </a:rPr>
              <a:t>4</a:t>
            </a:r>
            <a:r>
              <a:rPr lang="zh-CN" altLang="en-US" sz="2800" b="1" dirty="0">
                <a:solidFill>
                  <a:srgbClr val="A50021"/>
                </a:solidFill>
                <a:latin typeface="黑体" panose="02010609060101010101" pitchFamily="2" charset="-122"/>
                <a:ea typeface="黑体" panose="02010609060101010101" pitchFamily="2" charset="-122"/>
              </a:rPr>
              <a:t>、各界人民的抗日救亡运动</a:t>
            </a:r>
          </a:p>
        </p:txBody>
      </p:sp>
      <p:sp>
        <p:nvSpPr>
          <p:cNvPr id="9" name="文本框 8"/>
          <p:cNvSpPr txBox="1"/>
          <p:nvPr/>
        </p:nvSpPr>
        <p:spPr>
          <a:xfrm>
            <a:off x="1071283" y="1746788"/>
            <a:ext cx="10179423" cy="946150"/>
          </a:xfrm>
          <a:prstGeom prst="rect">
            <a:avLst/>
          </a:prstGeom>
          <a:noFill/>
          <a:ln w="9525">
            <a:noFill/>
          </a:ln>
        </p:spPr>
        <p:txBody>
          <a:bodyPr wrap="square">
            <a:spAutoFit/>
          </a:bodyPr>
          <a:lstStyle/>
          <a:p>
            <a:pPr fontAlgn="base">
              <a:spcBef>
                <a:spcPct val="50000"/>
              </a:spcBef>
              <a:spcAft>
                <a:spcPct val="0"/>
              </a:spcAft>
            </a:pPr>
            <a:r>
              <a:rPr lang="zh-CN" altLang="en-US" sz="2800" b="1" dirty="0">
                <a:solidFill>
                  <a:srgbClr val="0000CC"/>
                </a:solidFill>
                <a:latin typeface="黑体" panose="02010609060101010101" pitchFamily="2" charset="-122"/>
                <a:ea typeface="黑体" panose="02010609060101010101" pitchFamily="2" charset="-122"/>
              </a:rPr>
              <a:t>（</a:t>
            </a:r>
            <a:r>
              <a:rPr lang="en-US" altLang="zh-CN" sz="2800" b="1" dirty="0">
                <a:solidFill>
                  <a:srgbClr val="0000CC"/>
                </a:solidFill>
                <a:latin typeface="黑体" panose="02010609060101010101" pitchFamily="2" charset="-122"/>
                <a:ea typeface="黑体" panose="02010609060101010101" pitchFamily="2" charset="-122"/>
              </a:rPr>
              <a:t>1</a:t>
            </a:r>
            <a:r>
              <a:rPr lang="zh-CN" altLang="en-US" sz="2800" b="1" dirty="0">
                <a:solidFill>
                  <a:srgbClr val="0000CC"/>
                </a:solidFill>
                <a:latin typeface="黑体" panose="02010609060101010101" pitchFamily="2" charset="-122"/>
                <a:ea typeface="黑体" panose="02010609060101010101" pitchFamily="2" charset="-122"/>
              </a:rPr>
              <a:t>）</a:t>
            </a:r>
            <a:r>
              <a:rPr lang="zh-CN" altLang="en-US" sz="2800" b="1" dirty="0">
                <a:solidFill>
                  <a:srgbClr val="000000"/>
                </a:solidFill>
                <a:latin typeface="黑体" panose="02010609060101010101" pitchFamily="2" charset="-122"/>
                <a:ea typeface="黑体" panose="02010609060101010101" pitchFamily="2" charset="-122"/>
              </a:rPr>
              <a:t>工人</a:t>
            </a:r>
            <a:r>
              <a:rPr lang="zh-CN" altLang="en-US" sz="2800" b="1" dirty="0">
                <a:solidFill>
                  <a:srgbClr val="0000CC"/>
                </a:solidFill>
                <a:latin typeface="黑体" panose="02010609060101010101" pitchFamily="2" charset="-122"/>
                <a:ea typeface="黑体" panose="02010609060101010101" pitchFamily="2" charset="-122"/>
              </a:rPr>
              <a:t>罢工，募捐；</a:t>
            </a:r>
            <a:r>
              <a:rPr lang="zh-CN" altLang="en-US" sz="2800" b="1" dirty="0">
                <a:solidFill>
                  <a:srgbClr val="000000"/>
                </a:solidFill>
                <a:latin typeface="黑体" panose="02010609060101010101" pitchFamily="2" charset="-122"/>
                <a:ea typeface="黑体" panose="02010609060101010101" pitchFamily="2" charset="-122"/>
              </a:rPr>
              <a:t>爱国工商业者</a:t>
            </a:r>
            <a:r>
              <a:rPr lang="zh-CN" altLang="en-US" sz="2800" b="1" dirty="0">
                <a:solidFill>
                  <a:srgbClr val="0000CC"/>
                </a:solidFill>
                <a:latin typeface="黑体" panose="02010609060101010101" pitchFamily="2" charset="-122"/>
                <a:ea typeface="黑体" panose="02010609060101010101" pitchFamily="2" charset="-122"/>
              </a:rPr>
              <a:t>抵制日货，拒收日钞，要求政府对日经济绝交</a:t>
            </a:r>
          </a:p>
        </p:txBody>
      </p:sp>
      <p:sp>
        <p:nvSpPr>
          <p:cNvPr id="10" name="文本框 9"/>
          <p:cNvSpPr txBox="1"/>
          <p:nvPr/>
        </p:nvSpPr>
        <p:spPr>
          <a:xfrm>
            <a:off x="1071283" y="2639756"/>
            <a:ext cx="9390529" cy="519113"/>
          </a:xfrm>
          <a:prstGeom prst="rect">
            <a:avLst/>
          </a:prstGeom>
          <a:noFill/>
          <a:ln w="9525">
            <a:noFill/>
          </a:ln>
        </p:spPr>
        <p:txBody>
          <a:bodyPr wrap="square">
            <a:spAutoFit/>
          </a:bodyPr>
          <a:lstStyle/>
          <a:p>
            <a:pPr fontAlgn="base">
              <a:spcBef>
                <a:spcPct val="50000"/>
              </a:spcBef>
              <a:spcAft>
                <a:spcPct val="0"/>
              </a:spcAft>
            </a:pPr>
            <a:r>
              <a:rPr lang="zh-CN" altLang="en-US" sz="2800" b="1" dirty="0">
                <a:solidFill>
                  <a:srgbClr val="0000CC"/>
                </a:solidFill>
                <a:latin typeface="黑体" panose="02010609060101010101" pitchFamily="2" charset="-122"/>
                <a:ea typeface="黑体" panose="02010609060101010101" pitchFamily="2" charset="-122"/>
              </a:rPr>
              <a:t>（</a:t>
            </a:r>
            <a:r>
              <a:rPr lang="en-US" altLang="zh-CN" sz="2800" b="1" dirty="0">
                <a:solidFill>
                  <a:srgbClr val="0000CC"/>
                </a:solidFill>
                <a:latin typeface="黑体" panose="02010609060101010101" pitchFamily="2" charset="-122"/>
                <a:ea typeface="黑体" panose="02010609060101010101" pitchFamily="2" charset="-122"/>
              </a:rPr>
              <a:t>2</a:t>
            </a:r>
            <a:r>
              <a:rPr lang="zh-CN" altLang="en-US" sz="2800" b="1" dirty="0">
                <a:solidFill>
                  <a:srgbClr val="0000CC"/>
                </a:solidFill>
                <a:latin typeface="黑体" panose="02010609060101010101" pitchFamily="2" charset="-122"/>
                <a:ea typeface="黑体" panose="02010609060101010101" pitchFamily="2" charset="-122"/>
              </a:rPr>
              <a:t>）</a:t>
            </a:r>
            <a:r>
              <a:rPr lang="zh-CN" altLang="en-US" sz="2800" b="1" dirty="0">
                <a:solidFill>
                  <a:srgbClr val="000000"/>
                </a:solidFill>
                <a:latin typeface="黑体" panose="02010609060101010101" pitchFamily="2" charset="-122"/>
                <a:ea typeface="黑体" panose="02010609060101010101" pitchFamily="2" charset="-122"/>
              </a:rPr>
              <a:t>爱国学生</a:t>
            </a:r>
            <a:r>
              <a:rPr lang="zh-CN" altLang="en-US" sz="2800" b="1" dirty="0">
                <a:solidFill>
                  <a:srgbClr val="0000CC"/>
                </a:solidFill>
                <a:latin typeface="黑体" panose="02010609060101010101" pitchFamily="2" charset="-122"/>
                <a:ea typeface="黑体" panose="02010609060101010101" pitchFamily="2" charset="-122"/>
              </a:rPr>
              <a:t>掀起</a:t>
            </a:r>
            <a:r>
              <a:rPr lang="zh-CN" altLang="en-US" sz="2800" b="1" dirty="0" smtClean="0">
                <a:solidFill>
                  <a:srgbClr val="0000CC"/>
                </a:solidFill>
                <a:latin typeface="黑体" panose="02010609060101010101" pitchFamily="2" charset="-122"/>
                <a:ea typeface="黑体" panose="02010609060101010101" pitchFamily="2" charset="-122"/>
              </a:rPr>
              <a:t>一二</a:t>
            </a:r>
            <a:r>
              <a:rPr lang="en-US" altLang="zh-CN" sz="2800" b="1" dirty="0" smtClean="0">
                <a:solidFill>
                  <a:srgbClr val="0000CC"/>
                </a:solidFill>
                <a:latin typeface="黑体" panose="02010609060101010101" pitchFamily="49" charset="-122"/>
                <a:ea typeface="黑体" panose="02010609060101010101" pitchFamily="49" charset="-122"/>
              </a:rPr>
              <a:t>·</a:t>
            </a:r>
            <a:r>
              <a:rPr lang="zh-CN" altLang="en-US" sz="2800" b="1" dirty="0" smtClean="0">
                <a:solidFill>
                  <a:srgbClr val="0000CC"/>
                </a:solidFill>
                <a:latin typeface="黑体" panose="02010609060101010101" pitchFamily="2" charset="-122"/>
                <a:ea typeface="黑体" panose="02010609060101010101" pitchFamily="2" charset="-122"/>
              </a:rPr>
              <a:t>九</a:t>
            </a:r>
            <a:r>
              <a:rPr lang="zh-CN" altLang="en-US" sz="2800" b="1" dirty="0">
                <a:solidFill>
                  <a:srgbClr val="0000CC"/>
                </a:solidFill>
                <a:latin typeface="黑体" panose="02010609060101010101" pitchFamily="2" charset="-122"/>
                <a:ea typeface="黑体" panose="02010609060101010101" pitchFamily="2" charset="-122"/>
              </a:rPr>
              <a:t>运动</a:t>
            </a:r>
            <a:r>
              <a:rPr lang="zh-CN" altLang="en-US" sz="2800" b="1" dirty="0" smtClean="0">
                <a:solidFill>
                  <a:srgbClr val="0000CC"/>
                </a:solidFill>
                <a:latin typeface="黑体" panose="02010609060101010101" pitchFamily="2" charset="-122"/>
                <a:ea typeface="黑体" panose="02010609060101010101" pitchFamily="2" charset="-122"/>
              </a:rPr>
              <a:t>（</a:t>
            </a:r>
            <a:r>
              <a:rPr lang="zh-CN" altLang="en-US" sz="2800" b="1" dirty="0" smtClean="0">
                <a:solidFill>
                  <a:srgbClr val="FF0000"/>
                </a:solidFill>
                <a:latin typeface="黑体" panose="02010609060101010101" pitchFamily="2" charset="-122"/>
                <a:ea typeface="黑体" panose="02010609060101010101" pitchFamily="2" charset="-122"/>
              </a:rPr>
              <a:t>群众运动最高潮</a:t>
            </a:r>
            <a:r>
              <a:rPr lang="zh-CN" altLang="en-US" sz="2800" b="1" dirty="0" smtClean="0">
                <a:solidFill>
                  <a:srgbClr val="0000CC"/>
                </a:solidFill>
                <a:latin typeface="黑体" panose="02010609060101010101" pitchFamily="2" charset="-122"/>
                <a:ea typeface="黑体" panose="02010609060101010101" pitchFamily="2" charset="-122"/>
              </a:rPr>
              <a:t>）</a:t>
            </a:r>
            <a:endParaRPr lang="zh-CN" altLang="en-US" sz="2800" b="1" dirty="0">
              <a:solidFill>
                <a:srgbClr val="0000CC"/>
              </a:solidFill>
              <a:latin typeface="黑体" panose="02010609060101010101" pitchFamily="2" charset="-122"/>
              <a:ea typeface="黑体" panose="02010609060101010101" pitchFamily="2" charset="-122"/>
            </a:endParaRPr>
          </a:p>
        </p:txBody>
      </p:sp>
      <p:sp>
        <p:nvSpPr>
          <p:cNvPr id="11" name="文本框 10"/>
          <p:cNvSpPr txBox="1"/>
          <p:nvPr/>
        </p:nvSpPr>
        <p:spPr>
          <a:xfrm>
            <a:off x="1071283" y="3384176"/>
            <a:ext cx="5715000" cy="519113"/>
          </a:xfrm>
          <a:prstGeom prst="rect">
            <a:avLst/>
          </a:prstGeom>
          <a:noFill/>
          <a:ln w="9525">
            <a:noFill/>
          </a:ln>
        </p:spPr>
        <p:txBody>
          <a:bodyPr>
            <a:spAutoFit/>
          </a:bodyPr>
          <a:lstStyle/>
          <a:p>
            <a:pPr fontAlgn="base">
              <a:spcBef>
                <a:spcPct val="50000"/>
              </a:spcBef>
              <a:spcAft>
                <a:spcPct val="0"/>
              </a:spcAft>
            </a:pPr>
            <a:r>
              <a:rPr lang="en-US" altLang="zh-CN" sz="2800" b="1" dirty="0">
                <a:solidFill>
                  <a:srgbClr val="A50021"/>
                </a:solidFill>
                <a:latin typeface="黑体" panose="02010609060101010101" pitchFamily="2" charset="-122"/>
                <a:ea typeface="黑体" panose="02010609060101010101" pitchFamily="2" charset="-122"/>
              </a:rPr>
              <a:t>5</a:t>
            </a:r>
            <a:r>
              <a:rPr lang="zh-CN" altLang="en-US" sz="2800" b="1" dirty="0">
                <a:solidFill>
                  <a:srgbClr val="A50021"/>
                </a:solidFill>
                <a:latin typeface="黑体" panose="02010609060101010101" pitchFamily="2" charset="-122"/>
                <a:ea typeface="黑体" panose="02010609060101010101" pitchFamily="2" charset="-122"/>
              </a:rPr>
              <a:t>、西安事变（</a:t>
            </a:r>
            <a:r>
              <a:rPr lang="en-US" altLang="zh-CN" sz="2800" b="1" dirty="0">
                <a:solidFill>
                  <a:srgbClr val="A50021"/>
                </a:solidFill>
                <a:latin typeface="黑体" panose="02010609060101010101" pitchFamily="2" charset="-122"/>
                <a:ea typeface="黑体" panose="02010609060101010101" pitchFamily="2" charset="-122"/>
              </a:rPr>
              <a:t>1936</a:t>
            </a:r>
            <a:r>
              <a:rPr lang="zh-CN" altLang="en-US" sz="2800" b="1" dirty="0">
                <a:solidFill>
                  <a:srgbClr val="A50021"/>
                </a:solidFill>
                <a:latin typeface="黑体" panose="02010609060101010101" pitchFamily="2" charset="-122"/>
                <a:ea typeface="黑体" panose="02010609060101010101" pitchFamily="2" charset="-122"/>
              </a:rPr>
              <a:t>年</a:t>
            </a:r>
            <a:r>
              <a:rPr lang="en-US" altLang="zh-CN" sz="2800" b="1" dirty="0">
                <a:solidFill>
                  <a:srgbClr val="A50021"/>
                </a:solidFill>
                <a:latin typeface="黑体" panose="02010609060101010101" pitchFamily="2" charset="-122"/>
                <a:ea typeface="黑体" panose="02010609060101010101" pitchFamily="2" charset="-122"/>
              </a:rPr>
              <a:t>12</a:t>
            </a:r>
            <a:r>
              <a:rPr lang="zh-CN" altLang="en-US" sz="2800" b="1" dirty="0">
                <a:solidFill>
                  <a:srgbClr val="A50021"/>
                </a:solidFill>
                <a:latin typeface="黑体" panose="02010609060101010101" pitchFamily="2" charset="-122"/>
                <a:ea typeface="黑体" panose="02010609060101010101" pitchFamily="2" charset="-122"/>
              </a:rPr>
              <a:t>月</a:t>
            </a:r>
            <a:r>
              <a:rPr lang="en-US" altLang="zh-CN" sz="2800" b="1" dirty="0">
                <a:solidFill>
                  <a:srgbClr val="A50021"/>
                </a:solidFill>
                <a:latin typeface="黑体" panose="02010609060101010101" pitchFamily="2" charset="-122"/>
                <a:ea typeface="黑体" panose="02010609060101010101" pitchFamily="2" charset="-122"/>
              </a:rPr>
              <a:t>12</a:t>
            </a:r>
            <a:r>
              <a:rPr lang="zh-CN" altLang="en-US" sz="2800" b="1" dirty="0">
                <a:solidFill>
                  <a:srgbClr val="A50021"/>
                </a:solidFill>
                <a:latin typeface="黑体" panose="02010609060101010101" pitchFamily="2" charset="-122"/>
                <a:ea typeface="黑体" panose="02010609060101010101" pitchFamily="2" charset="-122"/>
              </a:rPr>
              <a:t>日）</a:t>
            </a:r>
          </a:p>
        </p:txBody>
      </p:sp>
      <p:sp>
        <p:nvSpPr>
          <p:cNvPr id="12" name="文本框 11"/>
          <p:cNvSpPr txBox="1"/>
          <p:nvPr/>
        </p:nvSpPr>
        <p:spPr>
          <a:xfrm>
            <a:off x="1071283" y="3966042"/>
            <a:ext cx="2286000" cy="519112"/>
          </a:xfrm>
          <a:prstGeom prst="rect">
            <a:avLst/>
          </a:prstGeom>
          <a:noFill/>
          <a:ln w="9525">
            <a:noFill/>
          </a:ln>
        </p:spPr>
        <p:txBody>
          <a:bodyPr>
            <a:spAutoFit/>
          </a:bodyPr>
          <a:lstStyle/>
          <a:p>
            <a:pPr fontAlgn="base">
              <a:spcBef>
                <a:spcPct val="50000"/>
              </a:spcBef>
              <a:spcAft>
                <a:spcPct val="0"/>
              </a:spcAft>
            </a:pPr>
            <a:r>
              <a:rPr lang="zh-CN" altLang="en-US" sz="2800" b="1" dirty="0">
                <a:solidFill>
                  <a:srgbClr val="0000CC"/>
                </a:solidFill>
                <a:latin typeface="黑体" panose="02010609060101010101" pitchFamily="2" charset="-122"/>
                <a:ea typeface="黑体" panose="02010609060101010101" pitchFamily="2" charset="-122"/>
              </a:rPr>
              <a:t>（</a:t>
            </a:r>
            <a:r>
              <a:rPr lang="en-US" altLang="zh-CN" sz="2800" b="1" dirty="0">
                <a:solidFill>
                  <a:srgbClr val="0000CC"/>
                </a:solidFill>
                <a:latin typeface="黑体" panose="02010609060101010101" pitchFamily="2" charset="-122"/>
                <a:ea typeface="黑体" panose="02010609060101010101" pitchFamily="2" charset="-122"/>
              </a:rPr>
              <a:t>1</a:t>
            </a:r>
            <a:r>
              <a:rPr lang="zh-CN" altLang="en-US" sz="2800" b="1" dirty="0">
                <a:solidFill>
                  <a:srgbClr val="0000CC"/>
                </a:solidFill>
                <a:latin typeface="黑体" panose="02010609060101010101" pitchFamily="2" charset="-122"/>
                <a:ea typeface="黑体" panose="02010609060101010101" pitchFamily="2" charset="-122"/>
              </a:rPr>
              <a:t>）发动</a:t>
            </a:r>
            <a:endParaRPr lang="zh-CN" altLang="en-US" sz="2800" b="1">
              <a:solidFill>
                <a:srgbClr val="0000CC"/>
              </a:solidFill>
              <a:latin typeface="黑体" panose="02010609060101010101" pitchFamily="2" charset="-122"/>
              <a:ea typeface="黑体" panose="02010609060101010101" pitchFamily="2" charset="-122"/>
            </a:endParaRPr>
          </a:p>
        </p:txBody>
      </p:sp>
      <p:sp>
        <p:nvSpPr>
          <p:cNvPr id="13" name="文本框 12"/>
          <p:cNvSpPr txBox="1"/>
          <p:nvPr/>
        </p:nvSpPr>
        <p:spPr>
          <a:xfrm>
            <a:off x="1071283" y="4604217"/>
            <a:ext cx="2286000" cy="519112"/>
          </a:xfrm>
          <a:prstGeom prst="rect">
            <a:avLst/>
          </a:prstGeom>
          <a:noFill/>
          <a:ln w="9525">
            <a:noFill/>
          </a:ln>
        </p:spPr>
        <p:txBody>
          <a:bodyPr>
            <a:spAutoFit/>
          </a:bodyPr>
          <a:lstStyle/>
          <a:p>
            <a:pPr fontAlgn="base">
              <a:spcBef>
                <a:spcPct val="50000"/>
              </a:spcBef>
              <a:spcAft>
                <a:spcPct val="0"/>
              </a:spcAft>
            </a:pPr>
            <a:r>
              <a:rPr lang="zh-CN" altLang="en-US" sz="2800" b="1" dirty="0">
                <a:solidFill>
                  <a:srgbClr val="0000CC"/>
                </a:solidFill>
                <a:latin typeface="黑体" panose="02010609060101010101" pitchFamily="2" charset="-122"/>
                <a:ea typeface="黑体" panose="02010609060101010101" pitchFamily="2" charset="-122"/>
              </a:rPr>
              <a:t>（</a:t>
            </a:r>
            <a:r>
              <a:rPr lang="en-US" altLang="zh-CN" sz="2800" b="1" dirty="0">
                <a:solidFill>
                  <a:srgbClr val="0000CC"/>
                </a:solidFill>
                <a:latin typeface="黑体" panose="02010609060101010101" pitchFamily="2" charset="-122"/>
                <a:ea typeface="黑体" panose="02010609060101010101" pitchFamily="2" charset="-122"/>
              </a:rPr>
              <a:t>2</a:t>
            </a:r>
            <a:r>
              <a:rPr lang="zh-CN" altLang="en-US" sz="2800" b="1" dirty="0">
                <a:solidFill>
                  <a:srgbClr val="0000CC"/>
                </a:solidFill>
                <a:latin typeface="黑体" panose="02010609060101010101" pitchFamily="2" charset="-122"/>
                <a:ea typeface="黑体" panose="02010609060101010101" pitchFamily="2" charset="-122"/>
              </a:rPr>
              <a:t>）结果</a:t>
            </a:r>
          </a:p>
        </p:txBody>
      </p:sp>
      <p:sp>
        <p:nvSpPr>
          <p:cNvPr id="14" name="文本框 13"/>
          <p:cNvSpPr txBox="1"/>
          <p:nvPr/>
        </p:nvSpPr>
        <p:spPr>
          <a:xfrm>
            <a:off x="1071283" y="5213817"/>
            <a:ext cx="1981200" cy="519112"/>
          </a:xfrm>
          <a:prstGeom prst="rect">
            <a:avLst/>
          </a:prstGeom>
          <a:noFill/>
          <a:ln w="9525">
            <a:noFill/>
          </a:ln>
        </p:spPr>
        <p:txBody>
          <a:bodyPr>
            <a:spAutoFit/>
          </a:bodyPr>
          <a:lstStyle/>
          <a:p>
            <a:pPr fontAlgn="base">
              <a:spcBef>
                <a:spcPct val="50000"/>
              </a:spcBef>
              <a:spcAft>
                <a:spcPct val="0"/>
              </a:spcAft>
            </a:pPr>
            <a:r>
              <a:rPr lang="zh-CN" altLang="en-US" sz="2800" b="1" dirty="0">
                <a:solidFill>
                  <a:srgbClr val="0000CC"/>
                </a:solidFill>
                <a:latin typeface="黑体" panose="02010609060101010101" pitchFamily="2" charset="-122"/>
                <a:ea typeface="黑体" panose="02010609060101010101" pitchFamily="2" charset="-122"/>
              </a:rPr>
              <a:t>（</a:t>
            </a:r>
            <a:r>
              <a:rPr lang="en-US" altLang="zh-CN" sz="2800" b="1" dirty="0">
                <a:solidFill>
                  <a:srgbClr val="0000CC"/>
                </a:solidFill>
                <a:latin typeface="黑体" panose="02010609060101010101" pitchFamily="2" charset="-122"/>
                <a:ea typeface="黑体" panose="02010609060101010101" pitchFamily="2" charset="-122"/>
              </a:rPr>
              <a:t>3</a:t>
            </a:r>
            <a:r>
              <a:rPr lang="zh-CN" altLang="en-US" sz="2800" b="1" dirty="0">
                <a:solidFill>
                  <a:srgbClr val="0000CC"/>
                </a:solidFill>
                <a:latin typeface="黑体" panose="02010609060101010101" pitchFamily="2" charset="-122"/>
                <a:ea typeface="黑体" panose="02010609060101010101" pitchFamily="2" charset="-122"/>
              </a:rPr>
              <a:t>）意义</a:t>
            </a:r>
            <a:endParaRPr lang="zh-CN" altLang="en-US" sz="2800" b="1">
              <a:solidFill>
                <a:srgbClr val="0000CC"/>
              </a:solidFill>
              <a:latin typeface="黑体" panose="02010609060101010101" pitchFamily="2" charset="-122"/>
              <a:ea typeface="黑体" panose="02010609060101010101" pitchFamily="2" charset="-122"/>
            </a:endParaRPr>
          </a:p>
        </p:txBody>
      </p:sp>
      <p:sp>
        <p:nvSpPr>
          <p:cNvPr id="15" name="文本框 14"/>
          <p:cNvSpPr txBox="1"/>
          <p:nvPr/>
        </p:nvSpPr>
        <p:spPr>
          <a:xfrm>
            <a:off x="2976283" y="3980329"/>
            <a:ext cx="5246688" cy="519113"/>
          </a:xfrm>
          <a:prstGeom prst="rect">
            <a:avLst/>
          </a:prstGeom>
          <a:noFill/>
          <a:ln w="9525">
            <a:noFill/>
          </a:ln>
        </p:spPr>
        <p:txBody>
          <a:bodyPr>
            <a:spAutoFit/>
          </a:bodyPr>
          <a:lstStyle/>
          <a:p>
            <a:pPr fontAlgn="base">
              <a:spcBef>
                <a:spcPct val="50000"/>
              </a:spcBef>
              <a:spcAft>
                <a:spcPct val="0"/>
              </a:spcAft>
            </a:pPr>
            <a:r>
              <a:rPr lang="zh-CN" altLang="en-US" sz="2800" b="1" dirty="0">
                <a:solidFill>
                  <a:srgbClr val="000000"/>
                </a:solidFill>
                <a:latin typeface="黑体" panose="02010609060101010101" pitchFamily="2" charset="-122"/>
                <a:ea typeface="黑体" panose="02010609060101010101" pitchFamily="2" charset="-122"/>
              </a:rPr>
              <a:t>张学良、杨虎城</a:t>
            </a:r>
          </a:p>
        </p:txBody>
      </p:sp>
      <p:sp>
        <p:nvSpPr>
          <p:cNvPr id="16" name="文本框 15"/>
          <p:cNvSpPr txBox="1"/>
          <p:nvPr/>
        </p:nvSpPr>
        <p:spPr>
          <a:xfrm>
            <a:off x="2976283" y="4604217"/>
            <a:ext cx="5246688" cy="519112"/>
          </a:xfrm>
          <a:prstGeom prst="rect">
            <a:avLst/>
          </a:prstGeom>
          <a:noFill/>
          <a:ln w="9525">
            <a:noFill/>
          </a:ln>
        </p:spPr>
        <p:txBody>
          <a:bodyPr>
            <a:spAutoFit/>
          </a:bodyPr>
          <a:lstStyle/>
          <a:p>
            <a:pPr fontAlgn="base">
              <a:spcBef>
                <a:spcPct val="50000"/>
              </a:spcBef>
              <a:spcAft>
                <a:spcPct val="0"/>
              </a:spcAft>
            </a:pPr>
            <a:r>
              <a:rPr lang="zh-CN" altLang="en-US" sz="2800" b="1" dirty="0">
                <a:solidFill>
                  <a:srgbClr val="000000"/>
                </a:solidFill>
                <a:latin typeface="黑体" panose="02010609060101010101" pitchFamily="2" charset="-122"/>
                <a:ea typeface="黑体" panose="02010609060101010101" pitchFamily="2" charset="-122"/>
              </a:rPr>
              <a:t>和平解决</a:t>
            </a:r>
          </a:p>
        </p:txBody>
      </p:sp>
      <p:sp>
        <p:nvSpPr>
          <p:cNvPr id="17" name="文本框 16"/>
          <p:cNvSpPr txBox="1"/>
          <p:nvPr/>
        </p:nvSpPr>
        <p:spPr>
          <a:xfrm>
            <a:off x="2976282" y="5213817"/>
            <a:ext cx="8274423" cy="954107"/>
          </a:xfrm>
          <a:prstGeom prst="rect">
            <a:avLst/>
          </a:prstGeom>
          <a:noFill/>
          <a:ln w="9525">
            <a:noFill/>
          </a:ln>
        </p:spPr>
        <p:txBody>
          <a:bodyPr wrap="square">
            <a:spAutoFit/>
          </a:bodyPr>
          <a:lstStyle/>
          <a:p>
            <a:pPr fontAlgn="base">
              <a:spcBef>
                <a:spcPct val="50000"/>
              </a:spcBef>
              <a:spcAft>
                <a:spcPct val="0"/>
              </a:spcAft>
            </a:pPr>
            <a:r>
              <a:rPr lang="zh-CN" altLang="en-US" sz="2800" b="1" dirty="0">
                <a:solidFill>
                  <a:srgbClr val="000000"/>
                </a:solidFill>
                <a:latin typeface="黑体" panose="02010609060101010101" pitchFamily="2" charset="-122"/>
                <a:ea typeface="黑体" panose="02010609060101010101" pitchFamily="2" charset="-122"/>
              </a:rPr>
              <a:t>揭开了国共两党由内战到和平、由分裂对峙到合作抗日的序幕</a:t>
            </a:r>
            <a:r>
              <a:rPr lang="zh-CN" altLang="en-US" sz="2800" b="1" dirty="0" smtClean="0">
                <a:solidFill>
                  <a:srgbClr val="000000"/>
                </a:solidFill>
                <a:latin typeface="黑体" panose="02010609060101010101" pitchFamily="2" charset="-122"/>
                <a:ea typeface="黑体" panose="02010609060101010101" pitchFamily="2" charset="-122"/>
              </a:rPr>
              <a:t>；标志</a:t>
            </a:r>
            <a:r>
              <a:rPr lang="zh-CN" altLang="en-US" sz="2800" b="1" dirty="0" smtClean="0">
                <a:solidFill>
                  <a:srgbClr val="FF0000"/>
                </a:solidFill>
                <a:latin typeface="黑体" panose="02010609060101010101" pitchFamily="2" charset="-122"/>
                <a:ea typeface="黑体" panose="02010609060101010101" pitchFamily="2" charset="-122"/>
              </a:rPr>
              <a:t>抗日</a:t>
            </a:r>
            <a:r>
              <a:rPr lang="zh-CN" altLang="en-US" sz="2800" b="1" dirty="0">
                <a:solidFill>
                  <a:srgbClr val="FF0000"/>
                </a:solidFill>
                <a:latin typeface="黑体" panose="02010609060101010101" pitchFamily="2" charset="-122"/>
                <a:ea typeface="黑体" panose="02010609060101010101" pitchFamily="2" charset="-122"/>
              </a:rPr>
              <a:t>民族统一战线初步形成</a:t>
            </a:r>
            <a:r>
              <a:rPr lang="zh-CN" altLang="en-US" sz="2800" b="1" dirty="0">
                <a:solidFill>
                  <a:srgbClr val="000000"/>
                </a:solidFill>
                <a:latin typeface="黑体" panose="02010609060101010101" pitchFamily="2" charset="-122"/>
                <a:ea typeface="黑体" panose="02010609060101010101" pitchFamily="2" charset="-122"/>
              </a:rPr>
              <a:t>。</a:t>
            </a:r>
          </a:p>
        </p:txBody>
      </p:sp>
    </p:spTree>
    <p:extLst>
      <p:ext uri="{BB962C8B-B14F-4D97-AF65-F5344CB8AC3E}">
        <p14:creationId xmlns:p14="http://schemas.microsoft.com/office/powerpoint/2010/main" val="25831847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5" grpId="0"/>
      <p:bldP spid="16"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onghu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29932" y="5895975"/>
            <a:ext cx="15113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2435469" y="2139625"/>
            <a:ext cx="6748859" cy="3970318"/>
          </a:xfrm>
          <a:prstGeom prst="rect">
            <a:avLst/>
          </a:prstGeom>
          <a:solidFill>
            <a:schemeClr val="bg2">
              <a:lumMod val="50000"/>
            </a:schemeClr>
          </a:solidFill>
          <a:ln w="9525">
            <a:noFill/>
          </a:ln>
        </p:spPr>
        <p:txBody>
          <a:bodyPr wrap="square">
            <a:spAutoFit/>
          </a:bodyPr>
          <a:lstStyle/>
          <a:p>
            <a:pPr fontAlgn="base">
              <a:lnSpc>
                <a:spcPct val="110000"/>
              </a:lnSpc>
              <a:spcBef>
                <a:spcPct val="20000"/>
              </a:spcBef>
              <a:spcAft>
                <a:spcPct val="0"/>
              </a:spcAft>
            </a:pPr>
            <a:r>
              <a:rPr lang="zh-CN" altLang="x-none" sz="2400" b="1" dirty="0">
                <a:solidFill>
                  <a:srgbClr val="000000"/>
                </a:solidFill>
                <a:latin typeface="Times New Roman" panose="02020603050405020304" pitchFamily="18" charset="0"/>
                <a:ea typeface="楷体_GB2312" pitchFamily="49" charset="-122"/>
              </a:rPr>
              <a:t>平津危急！华北危急！</a:t>
            </a:r>
            <a:br>
              <a:rPr lang="zh-CN" altLang="x-none" sz="2400" b="1" dirty="0">
                <a:solidFill>
                  <a:srgbClr val="000000"/>
                </a:solidFill>
                <a:latin typeface="Times New Roman" panose="02020603050405020304" pitchFamily="18" charset="0"/>
                <a:ea typeface="楷体_GB2312" pitchFamily="49" charset="-122"/>
              </a:rPr>
            </a:br>
            <a:r>
              <a:rPr lang="zh-CN" altLang="x-none" sz="2400" b="1" dirty="0">
                <a:solidFill>
                  <a:srgbClr val="000000"/>
                </a:solidFill>
                <a:latin typeface="Times New Roman" panose="02020603050405020304" pitchFamily="18" charset="0"/>
                <a:ea typeface="楷体_GB2312" pitchFamily="49" charset="-122"/>
              </a:rPr>
              <a:t>中华民族危急！只有全民族</a:t>
            </a:r>
            <a:br>
              <a:rPr lang="zh-CN" altLang="x-none" sz="2400" b="1" dirty="0">
                <a:solidFill>
                  <a:srgbClr val="000000"/>
                </a:solidFill>
                <a:latin typeface="Times New Roman" panose="02020603050405020304" pitchFamily="18" charset="0"/>
                <a:ea typeface="楷体_GB2312" pitchFamily="49" charset="-122"/>
              </a:rPr>
            </a:br>
            <a:r>
              <a:rPr lang="zh-CN" altLang="x-none" sz="2400" b="1" dirty="0">
                <a:solidFill>
                  <a:srgbClr val="000000"/>
                </a:solidFill>
                <a:latin typeface="Times New Roman" panose="02020603050405020304" pitchFamily="18" charset="0"/>
                <a:ea typeface="楷体_GB2312" pitchFamily="49" charset="-122"/>
              </a:rPr>
              <a:t>实行抗战，才是我们的出路。</a:t>
            </a:r>
          </a:p>
          <a:p>
            <a:pPr fontAlgn="base">
              <a:lnSpc>
                <a:spcPct val="110000"/>
              </a:lnSpc>
              <a:spcBef>
                <a:spcPct val="20000"/>
              </a:spcBef>
              <a:spcAft>
                <a:spcPct val="0"/>
              </a:spcAft>
            </a:pPr>
            <a:r>
              <a:rPr lang="zh-CN" altLang="x-none" sz="2400" b="1" dirty="0">
                <a:solidFill>
                  <a:srgbClr val="000000"/>
                </a:solidFill>
                <a:latin typeface="Times New Roman" panose="02020603050405020304" pitchFamily="18" charset="0"/>
                <a:ea typeface="楷体_GB2312" pitchFamily="49" charset="-122"/>
              </a:rPr>
              <a:t>                                   </a:t>
            </a:r>
            <a:r>
              <a:rPr lang="en-US" altLang="zh-CN" sz="2400" b="1" dirty="0">
                <a:solidFill>
                  <a:srgbClr val="000000"/>
                </a:solidFill>
                <a:latin typeface="Times New Roman" panose="02020603050405020304" pitchFamily="18" charset="0"/>
                <a:ea typeface="楷体_GB2312" pitchFamily="49" charset="-122"/>
              </a:rPr>
              <a:t>		</a:t>
            </a:r>
            <a:r>
              <a:rPr lang="zh-CN" altLang="x-none" sz="2400" b="1" dirty="0">
                <a:solidFill>
                  <a:srgbClr val="000000"/>
                </a:solidFill>
                <a:latin typeface="Times New Roman" panose="02020603050405020304" pitchFamily="18" charset="0"/>
                <a:ea typeface="楷体_GB2312" pitchFamily="49" charset="-122"/>
              </a:rPr>
              <a:t>——中国共产党</a:t>
            </a:r>
            <a:endParaRPr lang="en-US" altLang="zh-CN" sz="2400" b="1" dirty="0">
              <a:solidFill>
                <a:srgbClr val="000000"/>
              </a:solidFill>
              <a:latin typeface="Times New Roman" panose="02020603050405020304" pitchFamily="18" charset="0"/>
              <a:ea typeface="楷体_GB2312" pitchFamily="49" charset="-122"/>
            </a:endParaRPr>
          </a:p>
          <a:p>
            <a:pPr fontAlgn="base">
              <a:lnSpc>
                <a:spcPct val="110000"/>
              </a:lnSpc>
              <a:spcBef>
                <a:spcPct val="20000"/>
              </a:spcBef>
              <a:spcAft>
                <a:spcPct val="0"/>
              </a:spcAft>
            </a:pPr>
            <a:r>
              <a:rPr lang="zh-CN" altLang="x-none" sz="2400" b="1" dirty="0">
                <a:solidFill>
                  <a:srgbClr val="000000"/>
                </a:solidFill>
                <a:latin typeface="Times New Roman" panose="02020603050405020304" pitchFamily="18" charset="0"/>
                <a:ea typeface="楷体_GB2312" pitchFamily="49" charset="-122"/>
              </a:rPr>
              <a:t>地无分南北</a:t>
            </a:r>
            <a:r>
              <a:rPr lang="zh-CN" altLang="en-US" sz="2400" b="1" dirty="0">
                <a:solidFill>
                  <a:srgbClr val="000000"/>
                </a:solidFill>
                <a:latin typeface="Times New Roman" panose="02020603050405020304" pitchFamily="18" charset="0"/>
                <a:ea typeface="楷体_GB2312" pitchFamily="49" charset="-122"/>
              </a:rPr>
              <a:t>，</a:t>
            </a:r>
            <a:r>
              <a:rPr lang="zh-CN" altLang="x-none" sz="2400" b="1" dirty="0">
                <a:solidFill>
                  <a:srgbClr val="000000"/>
                </a:solidFill>
                <a:latin typeface="Times New Roman" panose="02020603050405020304" pitchFamily="18" charset="0"/>
                <a:ea typeface="楷体_GB2312" pitchFamily="49" charset="-122"/>
              </a:rPr>
              <a:t>人无分老幼</a:t>
            </a:r>
            <a:r>
              <a:rPr lang="zh-CN" altLang="en-US" sz="2400" b="1" dirty="0">
                <a:solidFill>
                  <a:srgbClr val="000000"/>
                </a:solidFill>
                <a:latin typeface="Times New Roman" panose="02020603050405020304" pitchFamily="18" charset="0"/>
                <a:ea typeface="楷体_GB2312" pitchFamily="49" charset="-122"/>
              </a:rPr>
              <a:t>，</a:t>
            </a:r>
            <a:br>
              <a:rPr lang="zh-CN" altLang="en-US" sz="2400" b="1" dirty="0">
                <a:solidFill>
                  <a:srgbClr val="000000"/>
                </a:solidFill>
                <a:latin typeface="Times New Roman" panose="02020603050405020304" pitchFamily="18" charset="0"/>
                <a:ea typeface="楷体_GB2312" pitchFamily="49" charset="-122"/>
              </a:rPr>
            </a:br>
            <a:r>
              <a:rPr lang="zh-CN" altLang="x-none" sz="2400" b="1" dirty="0">
                <a:solidFill>
                  <a:srgbClr val="000000"/>
                </a:solidFill>
                <a:latin typeface="Times New Roman" panose="02020603050405020304" pitchFamily="18" charset="0"/>
                <a:ea typeface="楷体_GB2312" pitchFamily="49" charset="-122"/>
              </a:rPr>
              <a:t>无论何人</a:t>
            </a:r>
            <a:r>
              <a:rPr lang="zh-CN" altLang="en-US" sz="2400" b="1" dirty="0">
                <a:solidFill>
                  <a:srgbClr val="000000"/>
                </a:solidFill>
                <a:latin typeface="Times New Roman" panose="02020603050405020304" pitchFamily="18" charset="0"/>
                <a:ea typeface="楷体_GB2312" pitchFamily="49" charset="-122"/>
              </a:rPr>
              <a:t>，</a:t>
            </a:r>
            <a:r>
              <a:rPr lang="zh-CN" altLang="x-none" sz="2400" b="1" dirty="0">
                <a:solidFill>
                  <a:srgbClr val="000000"/>
                </a:solidFill>
                <a:latin typeface="Times New Roman" panose="02020603050405020304" pitchFamily="18" charset="0"/>
                <a:ea typeface="楷体_GB2312" pitchFamily="49" charset="-122"/>
              </a:rPr>
              <a:t>皆有守土抗战之责</a:t>
            </a:r>
            <a:r>
              <a:rPr lang="zh-CN" altLang="en-US" sz="2400" b="1" dirty="0">
                <a:solidFill>
                  <a:srgbClr val="000000"/>
                </a:solidFill>
                <a:latin typeface="Times New Roman" panose="02020603050405020304" pitchFamily="18" charset="0"/>
                <a:ea typeface="楷体_GB2312" pitchFamily="49" charset="-122"/>
              </a:rPr>
              <a:t>，</a:t>
            </a:r>
            <a:br>
              <a:rPr lang="zh-CN" altLang="en-US" sz="2400" b="1" dirty="0">
                <a:solidFill>
                  <a:srgbClr val="000000"/>
                </a:solidFill>
                <a:latin typeface="Times New Roman" panose="02020603050405020304" pitchFamily="18" charset="0"/>
                <a:ea typeface="楷体_GB2312" pitchFamily="49" charset="-122"/>
              </a:rPr>
            </a:br>
            <a:r>
              <a:rPr lang="zh-CN" altLang="x-none" sz="2400" b="1" dirty="0">
                <a:solidFill>
                  <a:srgbClr val="000000"/>
                </a:solidFill>
                <a:latin typeface="Times New Roman" panose="02020603050405020304" pitchFamily="18" charset="0"/>
                <a:ea typeface="楷体_GB2312" pitchFamily="49" charset="-122"/>
              </a:rPr>
              <a:t>皆抱定牺牲一切之决心。</a:t>
            </a:r>
            <a:br>
              <a:rPr lang="zh-CN" altLang="x-none" sz="2400" b="1" dirty="0">
                <a:solidFill>
                  <a:srgbClr val="000000"/>
                </a:solidFill>
                <a:latin typeface="Times New Roman" panose="02020603050405020304" pitchFamily="18" charset="0"/>
                <a:ea typeface="楷体_GB2312" pitchFamily="49" charset="-122"/>
              </a:rPr>
            </a:br>
            <a:r>
              <a:rPr lang="zh-CN" altLang="x-none" sz="2400" b="1" dirty="0">
                <a:solidFill>
                  <a:srgbClr val="000000"/>
                </a:solidFill>
                <a:latin typeface="Times New Roman" panose="02020603050405020304" pitchFamily="18" charset="0"/>
                <a:ea typeface="楷体_GB2312" pitchFamily="49" charset="-122"/>
              </a:rPr>
              <a:t>我们只有牺牲到底</a:t>
            </a:r>
            <a:r>
              <a:rPr lang="zh-CN" altLang="en-US" sz="2400" b="1" dirty="0">
                <a:solidFill>
                  <a:srgbClr val="000000"/>
                </a:solidFill>
                <a:latin typeface="Times New Roman" panose="02020603050405020304" pitchFamily="18" charset="0"/>
                <a:ea typeface="楷体_GB2312" pitchFamily="49" charset="-122"/>
              </a:rPr>
              <a:t>，</a:t>
            </a:r>
            <a:r>
              <a:rPr lang="zh-CN" altLang="x-none" sz="2400" b="1" dirty="0">
                <a:solidFill>
                  <a:srgbClr val="000000"/>
                </a:solidFill>
                <a:latin typeface="Times New Roman" panose="02020603050405020304" pitchFamily="18" charset="0"/>
                <a:ea typeface="楷体_GB2312" pitchFamily="49" charset="-122"/>
              </a:rPr>
              <a:t>抗战到底。</a:t>
            </a:r>
          </a:p>
          <a:p>
            <a:pPr fontAlgn="base">
              <a:lnSpc>
                <a:spcPct val="110000"/>
              </a:lnSpc>
              <a:spcBef>
                <a:spcPct val="20000"/>
              </a:spcBef>
              <a:spcAft>
                <a:spcPct val="0"/>
              </a:spcAft>
            </a:pPr>
            <a:r>
              <a:rPr lang="zh-CN" altLang="x-none" sz="2400" b="1" dirty="0">
                <a:solidFill>
                  <a:srgbClr val="000000"/>
                </a:solidFill>
                <a:latin typeface="Times New Roman" panose="02020603050405020304" pitchFamily="18" charset="0"/>
                <a:ea typeface="楷体_GB2312" pitchFamily="49" charset="-122"/>
              </a:rPr>
              <a:t>                                    </a:t>
            </a:r>
            <a:r>
              <a:rPr lang="zh-CN" altLang="en-US" sz="2400" b="1" dirty="0">
                <a:solidFill>
                  <a:srgbClr val="000000"/>
                </a:solidFill>
                <a:latin typeface="Times New Roman" panose="02020603050405020304" pitchFamily="18" charset="0"/>
                <a:ea typeface="楷体_GB2312" pitchFamily="49" charset="-122"/>
              </a:rPr>
              <a:t>	</a:t>
            </a:r>
            <a:r>
              <a:rPr lang="zh-CN" altLang="x-none" sz="2400" b="1" dirty="0">
                <a:solidFill>
                  <a:srgbClr val="000000"/>
                </a:solidFill>
                <a:latin typeface="Times New Roman" panose="02020603050405020304" pitchFamily="18" charset="0"/>
                <a:ea typeface="楷体_GB2312" pitchFamily="49" charset="-122"/>
              </a:rPr>
              <a:t> —— 蒋介石</a:t>
            </a:r>
            <a:endParaRPr lang="zh-CN" altLang="en-US" sz="2400" b="1" dirty="0">
              <a:solidFill>
                <a:srgbClr val="000000"/>
              </a:solidFill>
              <a:latin typeface="Times New Roman" panose="02020603050405020304" pitchFamily="18" charset="0"/>
              <a:ea typeface="楷体_GB2312" pitchFamily="49" charset="-122"/>
            </a:endParaRPr>
          </a:p>
        </p:txBody>
      </p:sp>
      <p:sp>
        <p:nvSpPr>
          <p:cNvPr id="7" name="文本框 6"/>
          <p:cNvSpPr txBox="1"/>
          <p:nvPr/>
        </p:nvSpPr>
        <p:spPr>
          <a:xfrm>
            <a:off x="2517845" y="1313144"/>
            <a:ext cx="4665662" cy="584775"/>
          </a:xfrm>
          <a:prstGeom prst="rect">
            <a:avLst/>
          </a:prstGeom>
          <a:noFill/>
          <a:ln w="9525">
            <a:noFill/>
          </a:ln>
        </p:spPr>
        <p:txBody>
          <a:bodyPr>
            <a:spAutoFit/>
          </a:bodyPr>
          <a:lstStyle/>
          <a:p>
            <a:pPr fontAlgn="base">
              <a:spcBef>
                <a:spcPct val="50000"/>
              </a:spcBef>
              <a:spcAft>
                <a:spcPct val="0"/>
              </a:spcAft>
            </a:pPr>
            <a:r>
              <a:rPr lang="en-US" altLang="zh-CN" sz="3200" b="1" dirty="0">
                <a:solidFill>
                  <a:srgbClr val="FFFFFF"/>
                </a:solidFill>
                <a:latin typeface="Times New Roman" panose="02020603050405020304" pitchFamily="18" charset="0"/>
                <a:ea typeface="楷体_GB2312" pitchFamily="49" charset="-122"/>
              </a:rPr>
              <a:t>   </a:t>
            </a:r>
            <a:r>
              <a:rPr lang="zh-CN" altLang="en-US" sz="3200" b="1" dirty="0">
                <a:solidFill>
                  <a:srgbClr val="000000"/>
                </a:solidFill>
                <a:latin typeface="Times New Roman" panose="02020603050405020304" pitchFamily="18" charset="0"/>
                <a:ea typeface="楷体_GB2312" pitchFamily="49" charset="-122"/>
              </a:rPr>
              <a:t>全民族的抗战</a:t>
            </a:r>
          </a:p>
        </p:txBody>
      </p:sp>
    </p:spTree>
    <p:extLst>
      <p:ext uri="{BB962C8B-B14F-4D97-AF65-F5344CB8AC3E}">
        <p14:creationId xmlns:p14="http://schemas.microsoft.com/office/powerpoint/2010/main" val="605146694"/>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onghu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29932" y="5895975"/>
            <a:ext cx="15113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3"/>
          <p:cNvSpPr txBox="1">
            <a:spLocks noChangeArrowheads="1"/>
          </p:cNvSpPr>
          <p:nvPr/>
        </p:nvSpPr>
        <p:spPr bwMode="auto">
          <a:xfrm>
            <a:off x="780676" y="1026730"/>
            <a:ext cx="859640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ct val="50000"/>
              </a:spcBef>
            </a:pPr>
            <a:r>
              <a:rPr lang="zh-CN" altLang="en-US" sz="4400" b="1" dirty="0" smtClean="0">
                <a:solidFill>
                  <a:srgbClr val="0000CC"/>
                </a:solidFill>
                <a:ea typeface="楷体_GB2312" panose="02010609030101010101" pitchFamily="49" charset="-122"/>
              </a:rPr>
              <a:t>三、全民族的抗日战争</a:t>
            </a:r>
            <a:endParaRPr lang="zh-CN" altLang="en-US" sz="4400" b="1" dirty="0">
              <a:solidFill>
                <a:srgbClr val="0000CC"/>
              </a:solidFill>
              <a:ea typeface="楷体_GB2312" panose="02010609030101010101" pitchFamily="49" charset="-122"/>
            </a:endParaRPr>
          </a:p>
        </p:txBody>
      </p:sp>
      <p:sp>
        <p:nvSpPr>
          <p:cNvPr id="6" name="文本占位符 71681"/>
          <p:cNvSpPr txBox="1">
            <a:spLocks noChangeArrowheads="1"/>
          </p:cNvSpPr>
          <p:nvPr/>
        </p:nvSpPr>
        <p:spPr bwMode="auto">
          <a:xfrm>
            <a:off x="1295400" y="1819836"/>
            <a:ext cx="89916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lvl="0">
              <a:lnSpc>
                <a:spcPct val="140000"/>
              </a:lnSpc>
              <a:buNone/>
            </a:pPr>
            <a:r>
              <a:rPr kumimoji="0" lang="en-US" altLang="zh-CN" sz="2800" b="1" i="0" u="none" strike="noStrike" kern="0" cap="none" spc="0" normalizeH="0" baseline="0" noProof="0" dirty="0" smtClean="0">
                <a:ln>
                  <a:noFill/>
                </a:ln>
                <a:solidFill>
                  <a:srgbClr val="0000E2"/>
                </a:solidFill>
                <a:effectLst/>
                <a:uLnTx/>
                <a:uFillTx/>
                <a:latin typeface="Arial"/>
                <a:ea typeface="宋体"/>
                <a:cs typeface="+mn-cs"/>
              </a:rPr>
              <a:t>1.</a:t>
            </a:r>
            <a:r>
              <a:rPr kumimoji="0" lang="zh-CN" altLang="en-US" sz="2800" b="1" i="0" u="none" strike="noStrike" kern="0" cap="none" spc="0" normalizeH="0" baseline="0" noProof="0" dirty="0" smtClean="0">
                <a:ln>
                  <a:noFill/>
                </a:ln>
                <a:solidFill>
                  <a:srgbClr val="0000E2"/>
                </a:solidFill>
                <a:effectLst/>
                <a:uLnTx/>
                <a:uFillTx/>
                <a:latin typeface="Arial"/>
                <a:ea typeface="宋体"/>
                <a:cs typeface="+mn-cs"/>
              </a:rPr>
              <a:t>全民族抗战</a:t>
            </a:r>
            <a:r>
              <a:rPr lang="zh-CN" altLang="en-US" sz="2800" b="1" kern="0" dirty="0" smtClean="0">
                <a:solidFill>
                  <a:srgbClr val="0000E2"/>
                </a:solidFill>
                <a:latin typeface="Arial"/>
                <a:ea typeface="宋体"/>
              </a:rPr>
              <a:t>实现的原因及标志</a:t>
            </a:r>
            <a:endParaRPr kumimoji="0" lang="zh-CN" altLang="en-US" sz="2800" b="1" i="0" u="none" strike="noStrike" kern="0" cap="none" spc="0" normalizeH="0" baseline="0" noProof="0" dirty="0" smtClean="0">
              <a:ln>
                <a:noFill/>
              </a:ln>
              <a:solidFill>
                <a:srgbClr val="0000E2"/>
              </a:solidFill>
              <a:effectLst/>
              <a:uLnTx/>
              <a:uFillTx/>
              <a:latin typeface="Arial"/>
              <a:ea typeface="宋体"/>
            </a:endParaRPr>
          </a:p>
          <a:p>
            <a:pPr marL="342900" marR="0" lvl="0" indent="-342900" algn="l" defTabSz="914400" rtl="0" eaLnBrk="1" fontAlgn="base" latinLnBrk="0" hangingPunct="1">
              <a:lnSpc>
                <a:spcPct val="140000"/>
              </a:lnSpc>
              <a:spcBef>
                <a:spcPct val="20000"/>
              </a:spcBef>
              <a:spcAft>
                <a:spcPct val="0"/>
              </a:spcAft>
              <a:buClrTx/>
              <a:buSzTx/>
              <a:buFontTx/>
              <a:buChar char="•"/>
              <a:tabLst/>
              <a:defRPr/>
            </a:pPr>
            <a:r>
              <a:rPr kumimoji="0" lang="zh-CN" altLang="en-US" sz="2800" b="1" i="0" u="none" strike="noStrike" kern="0" cap="none" spc="0" normalizeH="0" baseline="0" noProof="0" dirty="0" smtClean="0">
                <a:ln>
                  <a:noFill/>
                </a:ln>
                <a:solidFill>
                  <a:schemeClr val="tx2"/>
                </a:solidFill>
                <a:effectLst/>
                <a:uLnTx/>
                <a:uFillTx/>
                <a:latin typeface="Arial"/>
                <a:ea typeface="宋体"/>
                <a:cs typeface="+mn-cs"/>
              </a:rPr>
              <a:t>    决定因素：</a:t>
            </a:r>
          </a:p>
          <a:p>
            <a:pPr marL="342900" marR="0" lvl="0" indent="-342900" algn="l" defTabSz="914400" rtl="0" eaLnBrk="1" fontAlgn="base" latinLnBrk="0" hangingPunct="1">
              <a:lnSpc>
                <a:spcPct val="140000"/>
              </a:lnSpc>
              <a:spcBef>
                <a:spcPct val="20000"/>
              </a:spcBef>
              <a:spcAft>
                <a:spcPct val="0"/>
              </a:spcAft>
              <a:buClrTx/>
              <a:buSzTx/>
              <a:buFontTx/>
              <a:buChar char="•"/>
              <a:tabLst/>
              <a:defRPr/>
            </a:pPr>
            <a:r>
              <a:rPr kumimoji="0" lang="zh-CN" altLang="en-US" sz="2800" b="1" i="0" u="none" strike="noStrike" kern="0" cap="none" spc="0" normalizeH="0" baseline="0" noProof="0" dirty="0" smtClean="0">
                <a:ln>
                  <a:noFill/>
                </a:ln>
                <a:solidFill>
                  <a:schemeClr val="tx2"/>
                </a:solidFill>
                <a:effectLst/>
                <a:uLnTx/>
                <a:uFillTx/>
                <a:latin typeface="Arial"/>
                <a:ea typeface="宋体"/>
                <a:cs typeface="+mn-cs"/>
              </a:rPr>
              <a:t>    推动因素：</a:t>
            </a:r>
          </a:p>
          <a:p>
            <a:pPr marL="342900" marR="0" lvl="0" indent="-342900" algn="l" defTabSz="914400" rtl="0" eaLnBrk="1" fontAlgn="base" latinLnBrk="0" hangingPunct="1">
              <a:lnSpc>
                <a:spcPct val="140000"/>
              </a:lnSpc>
              <a:spcBef>
                <a:spcPct val="20000"/>
              </a:spcBef>
              <a:spcAft>
                <a:spcPct val="0"/>
              </a:spcAft>
              <a:buClrTx/>
              <a:buSzTx/>
              <a:buFontTx/>
              <a:buChar char="•"/>
              <a:tabLst/>
              <a:defRPr/>
            </a:pPr>
            <a:r>
              <a:rPr kumimoji="0" lang="zh-CN" altLang="en-US" sz="2800" b="1" i="0" u="none" strike="noStrike" kern="0" cap="none" spc="0" normalizeH="0" baseline="0" noProof="0" dirty="0" smtClean="0">
                <a:ln>
                  <a:noFill/>
                </a:ln>
                <a:solidFill>
                  <a:schemeClr val="tx2"/>
                </a:solidFill>
                <a:effectLst/>
                <a:uLnTx/>
                <a:uFillTx/>
                <a:latin typeface="Arial"/>
                <a:ea typeface="宋体"/>
                <a:cs typeface="+mn-cs"/>
              </a:rPr>
              <a:t>    主导作用：</a:t>
            </a:r>
          </a:p>
          <a:p>
            <a:pPr marL="342900" marR="0" lvl="0" indent="-342900" algn="l" defTabSz="914400" rtl="0" eaLnBrk="1" fontAlgn="base" latinLnBrk="0" hangingPunct="1">
              <a:lnSpc>
                <a:spcPct val="140000"/>
              </a:lnSpc>
              <a:spcBef>
                <a:spcPct val="20000"/>
              </a:spcBef>
              <a:spcAft>
                <a:spcPct val="0"/>
              </a:spcAft>
              <a:buClrTx/>
              <a:buSzTx/>
              <a:buFontTx/>
              <a:buChar char="•"/>
              <a:tabLst/>
              <a:defRPr/>
            </a:pPr>
            <a:r>
              <a:rPr kumimoji="0" lang="zh-CN" altLang="en-US" sz="2800" b="1" i="0" u="none" strike="noStrike" kern="0" cap="none" spc="0" normalizeH="0" baseline="0" noProof="0" dirty="0" smtClean="0">
                <a:ln>
                  <a:noFill/>
                </a:ln>
                <a:solidFill>
                  <a:schemeClr val="tx2"/>
                </a:solidFill>
                <a:effectLst/>
                <a:uLnTx/>
                <a:uFillTx/>
                <a:latin typeface="Arial"/>
                <a:ea typeface="宋体"/>
                <a:cs typeface="+mn-cs"/>
              </a:rPr>
              <a:t>    重要因素：国民党政策的转变</a:t>
            </a:r>
          </a:p>
          <a:p>
            <a:pPr marL="342900" marR="0" lvl="0" indent="-342900" algn="l" defTabSz="914400" rtl="0" eaLnBrk="1" fontAlgn="base" latinLnBrk="0" hangingPunct="1">
              <a:lnSpc>
                <a:spcPct val="140000"/>
              </a:lnSpc>
              <a:spcBef>
                <a:spcPct val="20000"/>
              </a:spcBef>
              <a:spcAft>
                <a:spcPct val="0"/>
              </a:spcAft>
              <a:buClrTx/>
              <a:buSzTx/>
              <a:buFontTx/>
              <a:buNone/>
              <a:tabLst/>
              <a:defRPr/>
            </a:pPr>
            <a:r>
              <a:rPr kumimoji="0" lang="zh-CN" altLang="en-US" sz="2800" b="1" i="0" u="none" strike="noStrike" kern="0" cap="none" spc="0" normalizeH="0" baseline="0" noProof="0" dirty="0" smtClean="0">
                <a:ln>
                  <a:noFill/>
                </a:ln>
                <a:solidFill>
                  <a:schemeClr val="tx2"/>
                </a:solidFill>
                <a:effectLst/>
                <a:uLnTx/>
                <a:uFillTx/>
                <a:latin typeface="Arial"/>
                <a:ea typeface="宋体"/>
                <a:cs typeface="+mn-cs"/>
              </a:rPr>
              <a:t>       ◇转折点：     </a:t>
            </a:r>
          </a:p>
          <a:p>
            <a:pPr marL="342900" marR="0" lvl="0" indent="-342900" algn="l" defTabSz="914400" rtl="0" eaLnBrk="1" fontAlgn="base" latinLnBrk="0" hangingPunct="1">
              <a:lnSpc>
                <a:spcPct val="140000"/>
              </a:lnSpc>
              <a:spcBef>
                <a:spcPct val="20000"/>
              </a:spcBef>
              <a:spcAft>
                <a:spcPct val="0"/>
              </a:spcAft>
              <a:buClrTx/>
              <a:buSzTx/>
              <a:buFontTx/>
              <a:buNone/>
              <a:tabLst/>
              <a:defRPr/>
            </a:pPr>
            <a:r>
              <a:rPr kumimoji="0" lang="zh-CN" altLang="en-US" sz="2800" b="1" i="0" u="none" strike="noStrike" kern="0" cap="none" spc="0" normalizeH="0" baseline="0" noProof="0" dirty="0" smtClean="0">
                <a:ln>
                  <a:noFill/>
                </a:ln>
                <a:solidFill>
                  <a:schemeClr val="tx2"/>
                </a:solidFill>
                <a:effectLst/>
                <a:uLnTx/>
                <a:uFillTx/>
                <a:latin typeface="Arial"/>
                <a:ea typeface="宋体"/>
                <a:cs typeface="+mn-cs"/>
              </a:rPr>
              <a:t>       ◇实现标志：</a:t>
            </a:r>
          </a:p>
          <a:p>
            <a:pPr marL="342900" marR="0" lvl="0" indent="-342900" algn="l" defTabSz="914400" rtl="0" eaLnBrk="1" fontAlgn="base" latinLnBrk="0" hangingPunct="1">
              <a:lnSpc>
                <a:spcPct val="140000"/>
              </a:lnSpc>
              <a:spcBef>
                <a:spcPct val="20000"/>
              </a:spcBef>
              <a:spcAft>
                <a:spcPct val="0"/>
              </a:spcAft>
              <a:buClrTx/>
              <a:buSzTx/>
              <a:buFontTx/>
              <a:buChar char="•"/>
              <a:tabLst/>
              <a:defRPr/>
            </a:pPr>
            <a:endParaRPr kumimoji="0" lang="zh-CN" altLang="en-US" sz="2800" b="1" i="0" u="none" strike="noStrike" kern="0" cap="none" spc="0" normalizeH="0" baseline="0" noProof="0" dirty="0" smtClean="0">
              <a:ln>
                <a:noFill/>
              </a:ln>
              <a:solidFill>
                <a:srgbClr val="0000FF"/>
              </a:solidFill>
              <a:effectLst/>
              <a:uLnTx/>
              <a:uFillTx/>
              <a:latin typeface="Arial"/>
              <a:ea typeface="宋体"/>
              <a:cs typeface="+mn-cs"/>
            </a:endParaRPr>
          </a:p>
          <a:p>
            <a:pPr marL="342900" marR="0" lvl="0" indent="-342900" algn="l" defTabSz="914400" rtl="0" eaLnBrk="1" fontAlgn="base" latinLnBrk="0" hangingPunct="1">
              <a:lnSpc>
                <a:spcPct val="140000"/>
              </a:lnSpc>
              <a:spcBef>
                <a:spcPct val="20000"/>
              </a:spcBef>
              <a:spcAft>
                <a:spcPct val="0"/>
              </a:spcAft>
              <a:buClrTx/>
              <a:buSzTx/>
              <a:buFontTx/>
              <a:buNone/>
              <a:tabLst/>
              <a:defRPr/>
            </a:pPr>
            <a:endParaRPr kumimoji="0" lang="zh-CN" altLang="en-US" sz="2800" b="1" i="0" u="none" strike="noStrike" kern="0" cap="none" spc="0" normalizeH="0" baseline="0" noProof="0" dirty="0" smtClean="0">
              <a:ln>
                <a:noFill/>
              </a:ln>
              <a:solidFill>
                <a:srgbClr val="0000FF"/>
              </a:solidFill>
              <a:effectLst/>
              <a:uLnTx/>
              <a:uFillTx/>
              <a:latin typeface="Arial"/>
              <a:ea typeface="宋体"/>
              <a:cs typeface="+mn-cs"/>
            </a:endParaRPr>
          </a:p>
          <a:p>
            <a:pPr marL="342900" marR="0" lvl="0" indent="-342900" algn="l" defTabSz="914400" rtl="0" eaLnBrk="1" fontAlgn="base" latinLnBrk="0" hangingPunct="1">
              <a:lnSpc>
                <a:spcPct val="140000"/>
              </a:lnSpc>
              <a:spcBef>
                <a:spcPct val="20000"/>
              </a:spcBef>
              <a:spcAft>
                <a:spcPct val="0"/>
              </a:spcAft>
              <a:buClrTx/>
              <a:buSzTx/>
              <a:buFontTx/>
              <a:buNone/>
              <a:tabLst/>
              <a:defRPr/>
            </a:pPr>
            <a:endParaRPr kumimoji="0" lang="zh-CN" altLang="en-US" sz="2800" b="1" i="0" u="none" strike="noStrike" kern="0" cap="none" spc="0" normalizeH="0" baseline="0" noProof="0" dirty="0" smtClean="0">
              <a:ln>
                <a:noFill/>
              </a:ln>
              <a:solidFill>
                <a:srgbClr val="0000FF"/>
              </a:solidFill>
              <a:effectLst/>
              <a:uLnTx/>
              <a:uFillTx/>
              <a:latin typeface="Arial"/>
              <a:ea typeface="宋体"/>
              <a:cs typeface="+mn-cs"/>
            </a:endParaRPr>
          </a:p>
          <a:p>
            <a:pPr marL="342900" marR="0" lvl="0" indent="-342900" algn="l" defTabSz="914400" rtl="0" eaLnBrk="1" fontAlgn="base" latinLnBrk="0" hangingPunct="1">
              <a:lnSpc>
                <a:spcPct val="140000"/>
              </a:lnSpc>
              <a:spcBef>
                <a:spcPct val="20000"/>
              </a:spcBef>
              <a:spcAft>
                <a:spcPct val="0"/>
              </a:spcAft>
              <a:buClrTx/>
              <a:buSzTx/>
              <a:buFontTx/>
              <a:buNone/>
              <a:tabLst/>
              <a:defRPr/>
            </a:pPr>
            <a:endParaRPr kumimoji="0" lang="zh-CN" altLang="en-US" sz="2800" b="1" i="0" u="none" strike="noStrike" kern="0" cap="none" spc="0" normalizeH="0" baseline="0" noProof="0" dirty="0" smtClean="0">
              <a:ln>
                <a:noFill/>
              </a:ln>
              <a:solidFill>
                <a:srgbClr val="0000FF"/>
              </a:solidFill>
              <a:effectLst/>
              <a:uLnTx/>
              <a:uFillTx/>
              <a:latin typeface="Arial"/>
              <a:ea typeface="宋体"/>
              <a:cs typeface="+mn-cs"/>
            </a:endParaRPr>
          </a:p>
          <a:p>
            <a:pPr marL="342900" marR="0" lvl="0" indent="-342900" algn="l" defTabSz="914400" rtl="0" eaLnBrk="1" fontAlgn="base" latinLnBrk="0" hangingPunct="1">
              <a:lnSpc>
                <a:spcPct val="140000"/>
              </a:lnSpc>
              <a:spcBef>
                <a:spcPct val="20000"/>
              </a:spcBef>
              <a:spcAft>
                <a:spcPct val="0"/>
              </a:spcAft>
              <a:buClrTx/>
              <a:buSzTx/>
              <a:buFontTx/>
              <a:buChar char="•"/>
              <a:tabLst/>
              <a:defRPr/>
            </a:pPr>
            <a:endParaRPr kumimoji="0" lang="zh-CN" altLang="en-US" sz="2800" b="1" i="0" u="none" strike="noStrike" kern="0" cap="none" spc="0" normalizeH="0" baseline="0" noProof="0" dirty="0" smtClean="0">
              <a:ln>
                <a:noFill/>
              </a:ln>
              <a:solidFill>
                <a:srgbClr val="0000FF"/>
              </a:solidFill>
              <a:effectLst/>
              <a:uLnTx/>
              <a:uFillTx/>
              <a:latin typeface="Arial"/>
              <a:ea typeface="宋体"/>
              <a:cs typeface="+mn-cs"/>
            </a:endParaRPr>
          </a:p>
        </p:txBody>
      </p:sp>
      <p:sp>
        <p:nvSpPr>
          <p:cNvPr id="7" name="文本框 71683"/>
          <p:cNvSpPr txBox="1">
            <a:spLocks noChangeArrowheads="1"/>
          </p:cNvSpPr>
          <p:nvPr/>
        </p:nvSpPr>
        <p:spPr bwMode="auto">
          <a:xfrm>
            <a:off x="3738282" y="2658036"/>
            <a:ext cx="4248150" cy="457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50000"/>
              </a:spcBef>
              <a:spcAft>
                <a:spcPct val="0"/>
              </a:spcAft>
              <a:buClrTx/>
              <a:buSzTx/>
              <a:buFont typeface="Arial" pitchFamily="34" charset="0"/>
              <a:buNone/>
              <a:tabLst/>
              <a:defRPr/>
            </a:pPr>
            <a:r>
              <a:rPr kumimoji="0" lang="zh-CN" altLang="en-US" sz="2400" b="1" i="0" u="sng" strike="noStrike" kern="0" cap="none" spc="0" normalizeH="0" baseline="0" noProof="0" dirty="0">
                <a:ln>
                  <a:noFill/>
                </a:ln>
                <a:solidFill>
                  <a:srgbClr val="0000FF"/>
                </a:solidFill>
                <a:effectLst/>
                <a:uLnTx/>
                <a:uFillTx/>
                <a:latin typeface="Arial" pitchFamily="34" charset="0"/>
                <a:ea typeface="宋体" pitchFamily="2" charset="-122"/>
              </a:rPr>
              <a:t>                      </a:t>
            </a:r>
            <a:r>
              <a:rPr kumimoji="0" lang="zh-CN" altLang="en-US" sz="2400" b="1" i="0" u="none" strike="noStrike" kern="0" cap="none" spc="0" normalizeH="0" baseline="0" noProof="0" dirty="0">
                <a:ln>
                  <a:noFill/>
                </a:ln>
                <a:solidFill>
                  <a:srgbClr val="0000FF"/>
                </a:solidFill>
                <a:effectLst/>
                <a:uLnTx/>
                <a:uFillTx/>
                <a:latin typeface="Arial" pitchFamily="34" charset="0"/>
                <a:ea typeface="宋体" pitchFamily="2" charset="-122"/>
              </a:rPr>
              <a:t>上升为主要矛盾</a:t>
            </a:r>
          </a:p>
        </p:txBody>
      </p:sp>
      <p:sp>
        <p:nvSpPr>
          <p:cNvPr id="8" name="文本框 71684"/>
          <p:cNvSpPr txBox="1">
            <a:spLocks noChangeArrowheads="1"/>
          </p:cNvSpPr>
          <p:nvPr/>
        </p:nvSpPr>
        <p:spPr bwMode="auto">
          <a:xfrm>
            <a:off x="3738282" y="3343836"/>
            <a:ext cx="4248150" cy="457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50000"/>
              </a:spcBef>
              <a:spcAft>
                <a:spcPct val="0"/>
              </a:spcAft>
              <a:buClrTx/>
              <a:buSzTx/>
              <a:buFont typeface="Arial" pitchFamily="34" charset="0"/>
              <a:buNone/>
              <a:tabLst/>
              <a:defRPr/>
            </a:pPr>
            <a:r>
              <a:rPr kumimoji="0" lang="zh-CN" altLang="en-US" sz="2400" b="1" i="0" u="sng" strike="noStrike" kern="0" cap="none" spc="0" normalizeH="0" baseline="0" noProof="0">
                <a:ln>
                  <a:noFill/>
                </a:ln>
                <a:solidFill>
                  <a:srgbClr val="0000FF"/>
                </a:solidFill>
                <a:effectLst/>
                <a:uLnTx/>
                <a:uFillTx/>
                <a:latin typeface="Arial" pitchFamily="34" charset="0"/>
                <a:ea typeface="宋体" pitchFamily="2" charset="-122"/>
              </a:rPr>
              <a:t>                      </a:t>
            </a:r>
            <a:r>
              <a:rPr kumimoji="0" lang="zh-CN" altLang="en-US" sz="2400" b="1" i="0" u="none" strike="noStrike" kern="0" cap="none" spc="0" normalizeH="0" baseline="0" noProof="0">
                <a:ln>
                  <a:noFill/>
                </a:ln>
                <a:solidFill>
                  <a:srgbClr val="0000FF"/>
                </a:solidFill>
                <a:effectLst/>
                <a:uLnTx/>
                <a:uFillTx/>
                <a:latin typeface="Arial" pitchFamily="34" charset="0"/>
                <a:ea typeface="宋体" pitchFamily="2" charset="-122"/>
              </a:rPr>
              <a:t>不断高涨的推动</a:t>
            </a:r>
          </a:p>
        </p:txBody>
      </p:sp>
      <p:sp>
        <p:nvSpPr>
          <p:cNvPr id="9" name="文本框 71685"/>
          <p:cNvSpPr txBox="1">
            <a:spLocks noChangeArrowheads="1"/>
          </p:cNvSpPr>
          <p:nvPr/>
        </p:nvSpPr>
        <p:spPr bwMode="auto">
          <a:xfrm>
            <a:off x="3900207" y="5401236"/>
            <a:ext cx="4248150" cy="457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50000"/>
              </a:spcBef>
              <a:spcAft>
                <a:spcPct val="0"/>
              </a:spcAft>
              <a:buClrTx/>
              <a:buSzTx/>
              <a:buFont typeface="Arial" pitchFamily="34" charset="0"/>
              <a:buNone/>
              <a:tabLst/>
              <a:defRPr/>
            </a:pPr>
            <a:r>
              <a:rPr kumimoji="0" lang="zh-CN" altLang="en-US" sz="2400" b="1" i="0" u="sng" strike="noStrike" kern="0" cap="none" spc="0" normalizeH="0" baseline="0" noProof="0">
                <a:ln>
                  <a:noFill/>
                </a:ln>
                <a:solidFill>
                  <a:srgbClr val="0000FF"/>
                </a:solidFill>
                <a:effectLst/>
                <a:uLnTx/>
                <a:uFillTx/>
                <a:latin typeface="Arial" pitchFamily="34" charset="0"/>
                <a:ea typeface="宋体" pitchFamily="2" charset="-122"/>
              </a:rPr>
              <a:t>                </a:t>
            </a:r>
            <a:r>
              <a:rPr kumimoji="0" lang="zh-CN" altLang="en-US" sz="2400" b="1" i="0" u="none" strike="noStrike" kern="0" cap="none" spc="0" normalizeH="0" baseline="0" noProof="0">
                <a:ln>
                  <a:noFill/>
                </a:ln>
                <a:solidFill>
                  <a:srgbClr val="0000FF"/>
                </a:solidFill>
                <a:effectLst/>
                <a:uLnTx/>
                <a:uFillTx/>
                <a:latin typeface="Arial" pitchFamily="34" charset="0"/>
                <a:ea typeface="宋体" pitchFamily="2" charset="-122"/>
              </a:rPr>
              <a:t>的和平解决</a:t>
            </a:r>
          </a:p>
        </p:txBody>
      </p:sp>
      <p:sp>
        <p:nvSpPr>
          <p:cNvPr id="10" name="文本框 9"/>
          <p:cNvSpPr txBox="1">
            <a:spLocks noChangeArrowheads="1"/>
          </p:cNvSpPr>
          <p:nvPr/>
        </p:nvSpPr>
        <p:spPr bwMode="auto">
          <a:xfrm>
            <a:off x="4138332" y="6010836"/>
            <a:ext cx="3714750" cy="8309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50000"/>
              </a:spcBef>
              <a:spcAft>
                <a:spcPct val="0"/>
              </a:spcAft>
              <a:buClrTx/>
              <a:buSzTx/>
              <a:buFont typeface="Arial" pitchFamily="34" charset="0"/>
              <a:buNone/>
              <a:tabLst/>
              <a:defRPr/>
            </a:pPr>
            <a:r>
              <a:rPr kumimoji="0" lang="en-US" altLang="zh-CN" sz="2400" b="1" i="0" u="none" strike="noStrike" kern="0" cap="none" spc="0" normalizeH="0" baseline="0" noProof="0" dirty="0" smtClean="0">
                <a:ln>
                  <a:noFill/>
                </a:ln>
                <a:solidFill>
                  <a:srgbClr val="FF0000"/>
                </a:solidFill>
                <a:effectLst/>
                <a:uLnTx/>
                <a:uFillTx/>
                <a:latin typeface="Arial" pitchFamily="34" charset="0"/>
                <a:ea typeface="宋体" pitchFamily="2" charset="-122"/>
              </a:rPr>
              <a:t>9</a:t>
            </a:r>
            <a:r>
              <a:rPr kumimoji="0" lang="zh-CN" altLang="en-US" sz="2400" b="1" i="0" u="none" strike="noStrike" kern="0" cap="none" spc="0" normalizeH="0" baseline="0" noProof="0" dirty="0" smtClean="0">
                <a:ln>
                  <a:noFill/>
                </a:ln>
                <a:solidFill>
                  <a:srgbClr val="FF0000"/>
                </a:solidFill>
                <a:effectLst/>
                <a:uLnTx/>
                <a:uFillTx/>
                <a:latin typeface="Arial" pitchFamily="34" charset="0"/>
                <a:ea typeface="宋体" pitchFamily="2" charset="-122"/>
              </a:rPr>
              <a:t>月，国民党公布中共</a:t>
            </a:r>
            <a:r>
              <a:rPr kumimoji="0" lang="zh-CN" altLang="en-US" sz="2400" b="1" i="0" u="none" strike="noStrike" kern="0" cap="none" spc="0" normalizeH="0" baseline="0" noProof="0" dirty="0">
                <a:ln>
                  <a:noFill/>
                </a:ln>
                <a:solidFill>
                  <a:srgbClr val="FF0000"/>
                </a:solidFill>
                <a:effectLst/>
                <a:uLnTx/>
                <a:uFillTx/>
                <a:latin typeface="Arial" pitchFamily="34" charset="0"/>
                <a:ea typeface="宋体" pitchFamily="2" charset="-122"/>
              </a:rPr>
              <a:t>提交的国共合作宣言</a:t>
            </a:r>
            <a:endParaRPr kumimoji="0" lang="zh-CN" altLang="en-US" sz="2400" b="1" i="0" u="sng" strike="noStrike" kern="0" cap="none" spc="0" normalizeH="0" baseline="0" noProof="0" dirty="0">
              <a:ln>
                <a:noFill/>
              </a:ln>
              <a:solidFill>
                <a:srgbClr val="FF0000"/>
              </a:solidFill>
              <a:effectLst/>
              <a:uLnTx/>
              <a:uFillTx/>
              <a:latin typeface="Arial" pitchFamily="34" charset="0"/>
              <a:ea typeface="宋体" pitchFamily="2" charset="-122"/>
            </a:endParaRPr>
          </a:p>
        </p:txBody>
      </p:sp>
      <p:sp>
        <p:nvSpPr>
          <p:cNvPr id="11" name="文本框 71687"/>
          <p:cNvSpPr txBox="1">
            <a:spLocks noChangeArrowheads="1"/>
          </p:cNvSpPr>
          <p:nvPr/>
        </p:nvSpPr>
        <p:spPr bwMode="auto">
          <a:xfrm>
            <a:off x="3738282" y="4029636"/>
            <a:ext cx="4248150" cy="457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50000"/>
              </a:spcBef>
              <a:spcAft>
                <a:spcPct val="0"/>
              </a:spcAft>
              <a:buClrTx/>
              <a:buSzTx/>
              <a:buFont typeface="Arial" pitchFamily="34" charset="0"/>
              <a:buNone/>
              <a:tabLst/>
              <a:defRPr/>
            </a:pPr>
            <a:r>
              <a:rPr kumimoji="0" lang="zh-CN" altLang="en-US" sz="2400" b="1" i="0" u="sng" strike="noStrike" kern="0" cap="none" spc="0" normalizeH="0" baseline="0" noProof="0">
                <a:ln>
                  <a:noFill/>
                </a:ln>
                <a:solidFill>
                  <a:srgbClr val="0000FF"/>
                </a:solidFill>
                <a:effectLst/>
                <a:uLnTx/>
                <a:uFillTx/>
                <a:latin typeface="Arial" pitchFamily="34" charset="0"/>
                <a:ea typeface="宋体" pitchFamily="2" charset="-122"/>
              </a:rPr>
              <a:t>                   </a:t>
            </a:r>
            <a:r>
              <a:rPr kumimoji="0" lang="zh-CN" altLang="en-US" sz="2400" b="1" i="0" u="none" strike="noStrike" kern="0" cap="none" spc="0" normalizeH="0" baseline="0" noProof="0">
                <a:ln>
                  <a:noFill/>
                </a:ln>
                <a:solidFill>
                  <a:srgbClr val="0000FF"/>
                </a:solidFill>
                <a:effectLst/>
                <a:uLnTx/>
                <a:uFillTx/>
                <a:latin typeface="Arial" pitchFamily="34" charset="0"/>
                <a:ea typeface="宋体" pitchFamily="2" charset="-122"/>
              </a:rPr>
              <a:t>倡议、主导和促成</a:t>
            </a:r>
          </a:p>
        </p:txBody>
      </p:sp>
      <p:sp>
        <p:nvSpPr>
          <p:cNvPr id="12" name="右大括号 11"/>
          <p:cNvSpPr>
            <a:spLocks/>
          </p:cNvSpPr>
          <p:nvPr/>
        </p:nvSpPr>
        <p:spPr bwMode="auto">
          <a:xfrm>
            <a:off x="8247132" y="2716774"/>
            <a:ext cx="139350" cy="3863320"/>
          </a:xfrm>
          <a:prstGeom prst="rightBrace">
            <a:avLst>
              <a:gd name="adj1" fmla="val 173341"/>
              <a:gd name="adj2" fmla="val 50000"/>
            </a:avLst>
          </a:prstGeom>
          <a:noFill/>
          <a:ln w="38100">
            <a:solidFill>
              <a:srgbClr val="423AE0"/>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buFont typeface="Arial" pitchFamily="34" charset="0"/>
              <a:buNone/>
            </a:pPr>
            <a:endParaRPr lang="zh-CN" altLang="en-US">
              <a:solidFill>
                <a:srgbClr val="000000"/>
              </a:solidFill>
              <a:latin typeface="Arial" pitchFamily="34" charset="0"/>
              <a:ea typeface="宋体" pitchFamily="2" charset="-122"/>
            </a:endParaRPr>
          </a:p>
        </p:txBody>
      </p:sp>
      <p:sp>
        <p:nvSpPr>
          <p:cNvPr id="13" name="文本框 12"/>
          <p:cNvSpPr txBox="1">
            <a:spLocks noChangeArrowheads="1"/>
          </p:cNvSpPr>
          <p:nvPr/>
        </p:nvSpPr>
        <p:spPr bwMode="auto">
          <a:xfrm>
            <a:off x="8619471" y="3194611"/>
            <a:ext cx="1676400" cy="2663825"/>
          </a:xfrm>
          <a:prstGeom prst="rect">
            <a:avLst/>
          </a:prstGeom>
          <a:solidFill>
            <a:srgbClr val="DEE6FE">
              <a:alpha val="50000"/>
            </a:srgbClr>
          </a:solidFill>
          <a:ln w="9525">
            <a:solidFill>
              <a:srgbClr val="0000FF"/>
            </a:solidFill>
            <a:miter lim="800000"/>
            <a:headEnd/>
            <a:tailEnd/>
          </a:ln>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fontAlgn="base">
              <a:spcBef>
                <a:spcPct val="50000"/>
              </a:spcBef>
              <a:spcAft>
                <a:spcPct val="0"/>
              </a:spcAft>
              <a:buClr>
                <a:srgbClr val="FFFFFF"/>
              </a:buClr>
              <a:buFont typeface="Arial" pitchFamily="34" charset="0"/>
              <a:buNone/>
            </a:pPr>
            <a:r>
              <a:rPr lang="zh-CN" altLang="en-US" sz="2800" b="1" dirty="0">
                <a:solidFill>
                  <a:schemeClr val="tx2"/>
                </a:solidFill>
                <a:latin typeface="Tahoma" pitchFamily="34" charset="0"/>
              </a:rPr>
              <a:t>抗日民族统一战线的建立标志着</a:t>
            </a:r>
            <a:r>
              <a:rPr lang="zh-CN" altLang="en-US" sz="2800" b="1" dirty="0">
                <a:solidFill>
                  <a:srgbClr val="FF0000"/>
                </a:solidFill>
                <a:latin typeface="Tahoma" pitchFamily="34" charset="0"/>
              </a:rPr>
              <a:t>全民族抗战的实现</a:t>
            </a:r>
          </a:p>
        </p:txBody>
      </p:sp>
      <p:sp>
        <p:nvSpPr>
          <p:cNvPr id="14" name="矩形 13"/>
          <p:cNvSpPr>
            <a:spLocks noChangeArrowheads="1"/>
          </p:cNvSpPr>
          <p:nvPr/>
        </p:nvSpPr>
        <p:spPr bwMode="auto">
          <a:xfrm>
            <a:off x="3738282" y="2581836"/>
            <a:ext cx="2025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buClr>
                <a:srgbClr val="FFFFFF"/>
              </a:buClr>
              <a:buFont typeface="Arial" pitchFamily="34" charset="0"/>
              <a:buNone/>
            </a:pPr>
            <a:r>
              <a:rPr lang="zh-CN" altLang="en-US" sz="2400" b="1">
                <a:solidFill>
                  <a:srgbClr val="FF0000"/>
                </a:solidFill>
                <a:latin typeface="Arial" pitchFamily="34" charset="0"/>
                <a:ea typeface="宋体" pitchFamily="2" charset="-122"/>
              </a:rPr>
              <a:t>中日民族矛盾</a:t>
            </a:r>
          </a:p>
        </p:txBody>
      </p:sp>
      <p:sp>
        <p:nvSpPr>
          <p:cNvPr id="15" name="矩形 14"/>
          <p:cNvSpPr>
            <a:spLocks noChangeArrowheads="1"/>
          </p:cNvSpPr>
          <p:nvPr/>
        </p:nvSpPr>
        <p:spPr bwMode="auto">
          <a:xfrm>
            <a:off x="3738282" y="3267636"/>
            <a:ext cx="203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buClr>
                <a:srgbClr val="FFFFFF"/>
              </a:buClr>
              <a:buFont typeface="Arial" pitchFamily="34" charset="0"/>
              <a:buNone/>
            </a:pPr>
            <a:r>
              <a:rPr lang="zh-CN" altLang="en-US" sz="2400" b="1">
                <a:solidFill>
                  <a:srgbClr val="FF0000"/>
                </a:solidFill>
                <a:latin typeface="Arial" pitchFamily="34" charset="0"/>
                <a:ea typeface="宋体" pitchFamily="2" charset="-122"/>
              </a:rPr>
              <a:t>抗日救亡运动</a:t>
            </a:r>
          </a:p>
        </p:txBody>
      </p:sp>
      <p:sp>
        <p:nvSpPr>
          <p:cNvPr id="16" name="矩形 15"/>
          <p:cNvSpPr>
            <a:spLocks noChangeArrowheads="1"/>
          </p:cNvSpPr>
          <p:nvPr/>
        </p:nvSpPr>
        <p:spPr bwMode="auto">
          <a:xfrm>
            <a:off x="3738282" y="3953436"/>
            <a:ext cx="1711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buClr>
                <a:srgbClr val="FFFFFF"/>
              </a:buClr>
              <a:buFont typeface="Arial" pitchFamily="34" charset="0"/>
              <a:buNone/>
            </a:pPr>
            <a:r>
              <a:rPr lang="zh-CN" altLang="en-US" sz="2400" b="1">
                <a:solidFill>
                  <a:srgbClr val="FF0000"/>
                </a:solidFill>
                <a:latin typeface="Arial" pitchFamily="34" charset="0"/>
                <a:ea typeface="宋体" pitchFamily="2" charset="-122"/>
              </a:rPr>
              <a:t>中国共产党</a:t>
            </a:r>
          </a:p>
        </p:txBody>
      </p:sp>
      <p:sp>
        <p:nvSpPr>
          <p:cNvPr id="17" name="矩形 16"/>
          <p:cNvSpPr>
            <a:spLocks noChangeArrowheads="1"/>
          </p:cNvSpPr>
          <p:nvPr/>
        </p:nvSpPr>
        <p:spPr bwMode="auto">
          <a:xfrm>
            <a:off x="3966882" y="5325036"/>
            <a:ext cx="1416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buClr>
                <a:srgbClr val="FFFFFF"/>
              </a:buClr>
              <a:buFont typeface="Arial" pitchFamily="34" charset="0"/>
              <a:buNone/>
            </a:pPr>
            <a:r>
              <a:rPr lang="zh-CN" altLang="en-US" sz="2400" b="1">
                <a:solidFill>
                  <a:srgbClr val="FF0000"/>
                </a:solidFill>
                <a:latin typeface="Arial" pitchFamily="34" charset="0"/>
                <a:ea typeface="宋体" pitchFamily="2" charset="-122"/>
              </a:rPr>
              <a:t>西安事变</a:t>
            </a:r>
          </a:p>
        </p:txBody>
      </p:sp>
    </p:spTree>
    <p:extLst>
      <p:ext uri="{BB962C8B-B14F-4D97-AF65-F5344CB8AC3E}">
        <p14:creationId xmlns:p14="http://schemas.microsoft.com/office/powerpoint/2010/main" val="51114868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lide(fromBottom)">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slide(fromBottom)">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slide(fromBottom)">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slide(fromBottom)">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slide(fromBottom)">
                                      <p:cBhvr>
                                        <p:cTn id="27" dur="500"/>
                                        <p:tgtEl>
                                          <p:spTgt spid="10"/>
                                        </p:tgtEl>
                                      </p:cBhvr>
                                    </p:animEffect>
                                  </p:childTnLst>
                                </p:cTn>
                              </p:par>
                            </p:childTnLst>
                          </p:cTn>
                        </p:par>
                        <p:par>
                          <p:cTn id="28" fill="hold">
                            <p:stCondLst>
                              <p:cond delay="500"/>
                            </p:stCondLst>
                            <p:childTnLst>
                              <p:par>
                                <p:cTn id="29" presetID="12" presetClass="entr" presetSubtype="2" fill="hold" nodeType="afterEffect">
                                  <p:stCondLst>
                                    <p:cond delay="3000"/>
                                  </p:stCondLst>
                                  <p:childTnLst>
                                    <p:set>
                                      <p:cBhvr>
                                        <p:cTn id="30" dur="1" fill="hold">
                                          <p:stCondLst>
                                            <p:cond delay="0"/>
                                          </p:stCondLst>
                                        </p:cTn>
                                        <p:tgtEl>
                                          <p:spTgt spid="12"/>
                                        </p:tgtEl>
                                        <p:attrNameLst>
                                          <p:attrName>style.visibility</p:attrName>
                                        </p:attrNameLst>
                                      </p:cBhvr>
                                      <p:to>
                                        <p:strVal val="visible"/>
                                      </p:to>
                                    </p:set>
                                    <p:animEffect transition="in" filter="slide(fromRight)">
                                      <p:cBhvr>
                                        <p:cTn id="31" dur="500"/>
                                        <p:tgtEl>
                                          <p:spTgt spid="12"/>
                                        </p:tgtEl>
                                      </p:cBhvr>
                                    </p:animEffect>
                                  </p:childTnLst>
                                </p:cTn>
                              </p:par>
                            </p:childTnLst>
                          </p:cTn>
                        </p:par>
                        <p:par>
                          <p:cTn id="32" fill="hold">
                            <p:stCondLst>
                              <p:cond delay="4000"/>
                            </p:stCondLst>
                            <p:childTnLst>
                              <p:par>
                                <p:cTn id="33" presetID="12" presetClass="entr" presetSubtype="4"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slide(fromBottom)">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3" grpId="0" bldLvl="0" animBg="1"/>
      <p:bldP spid="14" grpId="0"/>
      <p:bldP spid="15" grpId="0"/>
      <p:bldP spid="16"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onghu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29932" y="5895975"/>
            <a:ext cx="15113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2"/>
          <p:cNvSpPr txBox="1">
            <a:spLocks noChangeArrowheads="1"/>
          </p:cNvSpPr>
          <p:nvPr/>
        </p:nvSpPr>
        <p:spPr bwMode="auto">
          <a:xfrm>
            <a:off x="2000997" y="2391522"/>
            <a:ext cx="77406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base">
              <a:spcBef>
                <a:spcPct val="50000"/>
              </a:spcBef>
              <a:spcAft>
                <a:spcPct val="0"/>
              </a:spcAft>
            </a:pPr>
            <a:r>
              <a:rPr lang="zh-CN" altLang="en-US" sz="5400" smtClean="0">
                <a:solidFill>
                  <a:srgbClr val="080808"/>
                </a:solidFill>
                <a:latin typeface="Arial" panose="020B0604020202020204" pitchFamily="34" charset="0"/>
                <a:ea typeface="华文行楷" panose="02010800040101010101" pitchFamily="2" charset="-122"/>
              </a:rPr>
              <a:t>长夜破晓</a:t>
            </a:r>
          </a:p>
        </p:txBody>
      </p:sp>
      <p:sp>
        <p:nvSpPr>
          <p:cNvPr id="6" name="Text Box 3"/>
          <p:cNvSpPr txBox="1">
            <a:spLocks noChangeArrowheads="1"/>
          </p:cNvSpPr>
          <p:nvPr/>
        </p:nvSpPr>
        <p:spPr bwMode="auto">
          <a:xfrm>
            <a:off x="2505821" y="3904410"/>
            <a:ext cx="8834531"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gn="ctr" fontAlgn="base">
              <a:spcBef>
                <a:spcPct val="0"/>
              </a:spcBef>
              <a:spcAft>
                <a:spcPct val="0"/>
              </a:spcAft>
            </a:pPr>
            <a:r>
              <a:rPr lang="zh-CN" altLang="en-US" sz="4400" b="1" dirty="0" smtClean="0">
                <a:solidFill>
                  <a:srgbClr val="000099"/>
                </a:solidFill>
                <a:latin typeface="华文新魏" panose="02010800040101010101" pitchFamily="2" charset="-122"/>
                <a:ea typeface="华文新魏" panose="02010800040101010101" pitchFamily="2" charset="-122"/>
              </a:rPr>
              <a:t>这是一段屈辱历史的终结</a:t>
            </a:r>
            <a:r>
              <a:rPr lang="zh-CN" altLang="en-US" sz="4400" dirty="0" smtClean="0">
                <a:solidFill>
                  <a:srgbClr val="000099"/>
                </a:solidFill>
                <a:latin typeface="华文新魏" panose="02010800040101010101" pitchFamily="2" charset="-122"/>
                <a:ea typeface="华文新魏" panose="02010800040101010101" pitchFamily="2" charset="-122"/>
              </a:rPr>
              <a:t> </a:t>
            </a:r>
            <a:r>
              <a:rPr lang="en-US" altLang="zh-CN" sz="4400" b="1" dirty="0">
                <a:solidFill>
                  <a:srgbClr val="000099"/>
                </a:solidFill>
                <a:latin typeface="黑体" panose="02010609060101010101" pitchFamily="49" charset="-122"/>
                <a:ea typeface="黑体" panose="02010609060101010101" pitchFamily="49" charset="-122"/>
              </a:rPr>
              <a:t>……</a:t>
            </a:r>
            <a:endParaRPr lang="en-US" altLang="zh-CN" sz="4400" b="1" dirty="0">
              <a:solidFill>
                <a:srgbClr val="000099"/>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91925368"/>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152400" y="182563"/>
            <a:ext cx="3733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endParaRPr lang="zh-CN" altLang="zh-CN" sz="3200" b="1">
              <a:solidFill>
                <a:srgbClr val="A50021"/>
              </a:solidFill>
              <a:ea typeface="方正魏碑简体" pitchFamily="2" charset="-122"/>
            </a:endParaRPr>
          </a:p>
        </p:txBody>
      </p:sp>
      <p:sp>
        <p:nvSpPr>
          <p:cNvPr id="4" name="Text Box 3"/>
          <p:cNvSpPr txBox="1">
            <a:spLocks noChangeArrowheads="1"/>
          </p:cNvSpPr>
          <p:nvPr/>
        </p:nvSpPr>
        <p:spPr bwMode="auto">
          <a:xfrm>
            <a:off x="628276" y="1044662"/>
            <a:ext cx="7391400"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4800" b="1" dirty="0">
                <a:solidFill>
                  <a:srgbClr val="0000CC"/>
                </a:solidFill>
                <a:ea typeface="楷体_GB2312" panose="02010609030101010101" pitchFamily="49" charset="-122"/>
              </a:rPr>
              <a:t>一、侵华日军的罪行</a:t>
            </a:r>
          </a:p>
        </p:txBody>
      </p:sp>
      <p:sp>
        <p:nvSpPr>
          <p:cNvPr id="6" name="Text Box 5"/>
          <p:cNvSpPr txBox="1">
            <a:spLocks noChangeArrowheads="1"/>
          </p:cNvSpPr>
          <p:nvPr/>
        </p:nvSpPr>
        <p:spPr bwMode="auto">
          <a:xfrm>
            <a:off x="915991" y="1903354"/>
            <a:ext cx="6858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3200" b="1" dirty="0">
                <a:solidFill>
                  <a:srgbClr val="A50021"/>
                </a:solidFill>
                <a:latin typeface="楷体_GB2312" panose="02010609030101010101" pitchFamily="49" charset="-122"/>
                <a:ea typeface="楷体_GB2312" panose="02010609030101010101" pitchFamily="49" charset="-122"/>
              </a:rPr>
              <a:t>1</a:t>
            </a:r>
            <a:r>
              <a:rPr lang="zh-CN" altLang="en-US" sz="3200" b="1" dirty="0">
                <a:solidFill>
                  <a:srgbClr val="A50021"/>
                </a:solidFill>
                <a:latin typeface="楷体_GB2312" panose="02010609030101010101" pitchFamily="49" charset="-122"/>
                <a:ea typeface="楷体_GB2312" panose="02010609030101010101" pitchFamily="49" charset="-122"/>
              </a:rPr>
              <a:t>、日本为什么要侵略中国？</a:t>
            </a:r>
          </a:p>
        </p:txBody>
      </p:sp>
      <p:sp>
        <p:nvSpPr>
          <p:cNvPr id="8" name="Text Box 7"/>
          <p:cNvSpPr txBox="1">
            <a:spLocks noChangeArrowheads="1"/>
          </p:cNvSpPr>
          <p:nvPr/>
        </p:nvSpPr>
        <p:spPr bwMode="auto">
          <a:xfrm>
            <a:off x="660025" y="2705674"/>
            <a:ext cx="110747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50000"/>
              </a:spcBef>
              <a:spcAft>
                <a:spcPct val="0"/>
              </a:spcAft>
            </a:pPr>
            <a:r>
              <a:rPr lang="zh-CN" altLang="en-US" sz="2400" b="1" dirty="0" smtClean="0">
                <a:solidFill>
                  <a:srgbClr val="000000"/>
                </a:solidFill>
                <a:latin typeface="楷体_GB2312" pitchFamily="49" charset="-122"/>
                <a:ea typeface="楷体_GB2312" pitchFamily="49" charset="-122"/>
              </a:rPr>
              <a:t>材料一  </a:t>
            </a:r>
            <a:r>
              <a:rPr lang="zh-CN" altLang="en-US" sz="2400" b="1" dirty="0">
                <a:solidFill>
                  <a:srgbClr val="000000"/>
                </a:solidFill>
                <a:latin typeface="楷体_GB2312" pitchFamily="49" charset="-122"/>
                <a:ea typeface="楷体_GB2312" pitchFamily="49" charset="-122"/>
              </a:rPr>
              <a:t>日本统治集团精心炮制的对外侵略扩张的蓝图</a:t>
            </a:r>
            <a:r>
              <a:rPr lang="en-US" altLang="zh-CN" sz="2400" b="1" dirty="0">
                <a:solidFill>
                  <a:srgbClr val="000000"/>
                </a:solidFill>
                <a:latin typeface="楷体_GB2312" pitchFamily="49" charset="-122"/>
                <a:ea typeface="楷体_GB2312" pitchFamily="49" charset="-122"/>
              </a:rPr>
              <a:t>——</a:t>
            </a:r>
            <a:r>
              <a:rPr lang="zh-CN" altLang="en-US" sz="2400" b="1" dirty="0">
                <a:solidFill>
                  <a:srgbClr val="000000"/>
                </a:solidFill>
                <a:latin typeface="楷体_GB2312" pitchFamily="49" charset="-122"/>
                <a:ea typeface="楷体_GB2312" pitchFamily="49" charset="-122"/>
              </a:rPr>
              <a:t>大陆政策。共确定了五个侵略步骤：第一期征服中国的台湾；第二期征服朝鲜；第三期征服中国的满蒙地方；第四期征服中国内地；第五期征服世界。</a:t>
            </a:r>
          </a:p>
        </p:txBody>
      </p:sp>
      <p:sp>
        <p:nvSpPr>
          <p:cNvPr id="9" name="文本框 3"/>
          <p:cNvSpPr txBox="1">
            <a:spLocks noChangeArrowheads="1"/>
          </p:cNvSpPr>
          <p:nvPr/>
        </p:nvSpPr>
        <p:spPr bwMode="auto">
          <a:xfrm>
            <a:off x="660024" y="4192588"/>
            <a:ext cx="110747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400" b="1" dirty="0" smtClean="0">
                <a:solidFill>
                  <a:srgbClr val="000000"/>
                </a:solidFill>
                <a:latin typeface="楷体_GB2312" pitchFamily="49" charset="-122"/>
                <a:ea typeface="楷体_GB2312" pitchFamily="49" charset="-122"/>
              </a:rPr>
              <a:t>材料二  </a:t>
            </a:r>
            <a:r>
              <a:rPr lang="en-US" altLang="zh-CN" sz="2400" b="1" dirty="0">
                <a:solidFill>
                  <a:srgbClr val="000000"/>
                </a:solidFill>
                <a:latin typeface="楷体_GB2312" pitchFamily="49" charset="-122"/>
                <a:ea typeface="楷体_GB2312" pitchFamily="49" charset="-122"/>
              </a:rPr>
              <a:t>1927</a:t>
            </a:r>
            <a:r>
              <a:rPr lang="zh-CN" altLang="en-US" sz="2400" b="1" dirty="0">
                <a:solidFill>
                  <a:srgbClr val="000000"/>
                </a:solidFill>
                <a:latin typeface="楷体_GB2312" pitchFamily="49" charset="-122"/>
                <a:ea typeface="楷体_GB2312" pitchFamily="49" charset="-122"/>
              </a:rPr>
              <a:t>年首相田中义一在给天皇的密折中写道</a:t>
            </a:r>
            <a:r>
              <a:rPr lang="zh-CN" altLang="en-US" sz="2400" b="1" dirty="0">
                <a:solidFill>
                  <a:srgbClr val="000000"/>
                </a:solidFill>
                <a:ea typeface="楷体_GB2312" pitchFamily="49" charset="-122"/>
              </a:rPr>
              <a:t>“</a:t>
            </a:r>
            <a:r>
              <a:rPr lang="zh-CN" altLang="en-US" sz="2400" b="1" dirty="0">
                <a:solidFill>
                  <a:srgbClr val="000000"/>
                </a:solidFill>
                <a:latin typeface="楷体_GB2312" pitchFamily="49" charset="-122"/>
                <a:ea typeface="楷体_GB2312" pitchFamily="49" charset="-122"/>
              </a:rPr>
              <a:t>寓明治大帝之遗策，第一期征服台湾，第二期征朝鲜，</a:t>
            </a:r>
            <a:r>
              <a:rPr lang="en-US" altLang="zh-CN" sz="2400" b="1" dirty="0">
                <a:solidFill>
                  <a:srgbClr val="000000"/>
                </a:solidFill>
                <a:ea typeface="楷体_GB2312" pitchFamily="49" charset="-122"/>
              </a:rPr>
              <a:t>……</a:t>
            </a:r>
            <a:r>
              <a:rPr lang="zh-CN" altLang="en-US" sz="2400" b="1" dirty="0">
                <a:solidFill>
                  <a:srgbClr val="000000"/>
                </a:solidFill>
                <a:latin typeface="楷体_GB2312" pitchFamily="49" charset="-122"/>
                <a:ea typeface="楷体_GB2312" pitchFamily="49" charset="-122"/>
              </a:rPr>
              <a:t>惟第三期灭亡满蒙，以及征服支那领土，</a:t>
            </a:r>
            <a:r>
              <a:rPr lang="en-US" altLang="zh-CN" sz="2400" b="1" dirty="0">
                <a:solidFill>
                  <a:srgbClr val="000000"/>
                </a:solidFill>
                <a:ea typeface="楷体_GB2312" pitchFamily="49" charset="-122"/>
              </a:rPr>
              <a:t>…</a:t>
            </a:r>
            <a:r>
              <a:rPr lang="en-US" altLang="zh-CN" sz="2400" b="1" dirty="0">
                <a:solidFill>
                  <a:srgbClr val="000000"/>
                </a:solidFill>
                <a:latin typeface="楷体_GB2312" pitchFamily="49" charset="-122"/>
                <a:ea typeface="楷体_GB2312" pitchFamily="49" charset="-122"/>
              </a:rPr>
              <a:t>..</a:t>
            </a:r>
            <a:r>
              <a:rPr lang="zh-CN" altLang="en-US" sz="2400" b="1" dirty="0">
                <a:solidFill>
                  <a:srgbClr val="000000"/>
                </a:solidFill>
                <a:latin typeface="楷体_GB2312" pitchFamily="49" charset="-122"/>
                <a:ea typeface="楷体_GB2312" pitchFamily="49" charset="-122"/>
              </a:rPr>
              <a:t>尚未实现。</a:t>
            </a:r>
            <a:r>
              <a:rPr lang="zh-CN" altLang="en-US" sz="2400" b="1" dirty="0" smtClean="0">
                <a:solidFill>
                  <a:srgbClr val="000000"/>
                </a:solidFill>
                <a:ea typeface="楷体_GB2312" pitchFamily="49" charset="-122"/>
              </a:rPr>
              <a:t>”</a:t>
            </a:r>
            <a:endParaRPr lang="zh-CN" altLang="en-US" sz="2400" b="1" dirty="0">
              <a:solidFill>
                <a:srgbClr val="000000"/>
              </a:solidFill>
              <a:latin typeface="楷体_GB2312" pitchFamily="49" charset="-122"/>
              <a:ea typeface="楷体_GB2312" pitchFamily="49" charset="-122"/>
            </a:endParaRPr>
          </a:p>
        </p:txBody>
      </p:sp>
      <p:cxnSp>
        <p:nvCxnSpPr>
          <p:cNvPr id="13" name="直接连接符 12"/>
          <p:cNvCxnSpPr/>
          <p:nvPr/>
        </p:nvCxnSpPr>
        <p:spPr bwMode="auto">
          <a:xfrm>
            <a:off x="9058275" y="4571236"/>
            <a:ext cx="1621155" cy="10751"/>
          </a:xfrm>
          <a:prstGeom prst="line">
            <a:avLst/>
          </a:prstGeom>
          <a:ln>
            <a:solidFill>
              <a:srgbClr val="FF0000"/>
            </a:solidFill>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14" name="直接连接符 13"/>
          <p:cNvCxnSpPr/>
          <p:nvPr/>
        </p:nvCxnSpPr>
        <p:spPr>
          <a:xfrm flipV="1">
            <a:off x="5734814" y="4945155"/>
            <a:ext cx="5742811" cy="42601"/>
          </a:xfrm>
          <a:prstGeom prst="line">
            <a:avLst/>
          </a:prstGeom>
          <a:ln>
            <a:solidFill>
              <a:srgbClr val="FF0000"/>
            </a:solidFill>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15" name="直接连接符 14"/>
          <p:cNvCxnSpPr/>
          <p:nvPr/>
        </p:nvCxnSpPr>
        <p:spPr>
          <a:xfrm flipV="1">
            <a:off x="4425950" y="7696200"/>
            <a:ext cx="3836988" cy="12700"/>
          </a:xfrm>
          <a:prstGeom prst="line">
            <a:avLst/>
          </a:prstGeom>
          <a:ln>
            <a:solidFill>
              <a:srgbClr val="FF0000"/>
            </a:solidFill>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16" name="直接连接符 15"/>
          <p:cNvCxnSpPr/>
          <p:nvPr/>
        </p:nvCxnSpPr>
        <p:spPr>
          <a:xfrm flipV="1">
            <a:off x="747713" y="5392917"/>
            <a:ext cx="1338262" cy="3176"/>
          </a:xfrm>
          <a:prstGeom prst="line">
            <a:avLst/>
          </a:prstGeom>
          <a:ln>
            <a:solidFill>
              <a:srgbClr val="FF0000"/>
            </a:solidFill>
            <a:headEnd type="none" w="med" len="med"/>
            <a:tailEnd type="none" w="med" len="med"/>
          </a:ln>
        </p:spPr>
        <p:style>
          <a:lnRef idx="2">
            <a:schemeClr val="accent4"/>
          </a:lnRef>
          <a:fillRef idx="0">
            <a:schemeClr val="accent4"/>
          </a:fillRef>
          <a:effectRef idx="1">
            <a:schemeClr val="accent4"/>
          </a:effectRef>
          <a:fontRef idx="minor">
            <a:schemeClr val="tx1"/>
          </a:fontRef>
        </p:style>
      </p:cxnSp>
      <p:pic>
        <p:nvPicPr>
          <p:cNvPr id="24" name="Picture 4" descr="donghu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17175" y="5804248"/>
            <a:ext cx="15113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939288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onghu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29932" y="5895975"/>
            <a:ext cx="15113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a:spLocks noChangeArrowheads="1"/>
          </p:cNvSpPr>
          <p:nvPr/>
        </p:nvSpPr>
        <p:spPr bwMode="auto">
          <a:xfrm>
            <a:off x="664883" y="1033745"/>
            <a:ext cx="85407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ctr" fontAlgn="base">
              <a:spcBef>
                <a:spcPct val="0"/>
              </a:spcBef>
              <a:spcAft>
                <a:spcPct val="0"/>
              </a:spcAft>
              <a:buFont typeface="Arial" pitchFamily="34" charset="0"/>
              <a:buNone/>
            </a:pPr>
            <a:r>
              <a:rPr lang="en-US" altLang="zh-CN" sz="3000" b="1" dirty="0" smtClean="0">
                <a:solidFill>
                  <a:srgbClr val="0000E2"/>
                </a:solidFill>
                <a:latin typeface="Arial" pitchFamily="34" charset="0"/>
                <a:ea typeface="宋体" pitchFamily="2" charset="-122"/>
              </a:rPr>
              <a:t>2.1937-1945</a:t>
            </a:r>
            <a:r>
              <a:rPr lang="zh-CN" altLang="en-US" sz="3000" b="1" dirty="0">
                <a:solidFill>
                  <a:srgbClr val="0000E2"/>
                </a:solidFill>
                <a:latin typeface="Arial" pitchFamily="34" charset="0"/>
                <a:ea typeface="宋体" pitchFamily="2" charset="-122"/>
              </a:rPr>
              <a:t>年全民族抗战时期的主要军事斗争</a:t>
            </a:r>
          </a:p>
        </p:txBody>
      </p:sp>
      <p:sp>
        <p:nvSpPr>
          <p:cNvPr id="6" name="Text Box 3"/>
          <p:cNvSpPr txBox="1">
            <a:spLocks noChangeArrowheads="1"/>
          </p:cNvSpPr>
          <p:nvPr/>
        </p:nvSpPr>
        <p:spPr bwMode="auto">
          <a:xfrm>
            <a:off x="7527646" y="2959567"/>
            <a:ext cx="2232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50000"/>
              </a:spcBef>
              <a:spcAft>
                <a:spcPct val="0"/>
              </a:spcAft>
              <a:buClrTx/>
              <a:buSzTx/>
              <a:buFont typeface="Arial" pitchFamily="34" charset="0"/>
              <a:buNone/>
              <a:tabLst/>
              <a:defRPr/>
            </a:pPr>
            <a:endParaRPr kumimoji="0" lang="zh-CN" altLang="zh-CN" sz="2400" b="0" i="0" u="none" strike="noStrike" kern="0" cap="none" spc="0" normalizeH="0" baseline="0" noProof="0">
              <a:ln>
                <a:noFill/>
              </a:ln>
              <a:solidFill>
                <a:srgbClr val="FF0000"/>
              </a:solidFill>
              <a:effectLst/>
              <a:uLnTx/>
              <a:uFillTx/>
              <a:latin typeface="Arial" pitchFamily="34" charset="0"/>
              <a:ea typeface="宋体" pitchFamily="2" charset="-122"/>
            </a:endParaRPr>
          </a:p>
        </p:txBody>
      </p:sp>
      <p:sp>
        <p:nvSpPr>
          <p:cNvPr id="7" name="Text Box 4"/>
          <p:cNvSpPr txBox="1">
            <a:spLocks noChangeArrowheads="1"/>
          </p:cNvSpPr>
          <p:nvPr/>
        </p:nvSpPr>
        <p:spPr bwMode="auto">
          <a:xfrm>
            <a:off x="4358996" y="2959567"/>
            <a:ext cx="24685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50000"/>
              </a:spcBef>
              <a:spcAft>
                <a:spcPct val="0"/>
              </a:spcAft>
              <a:buClrTx/>
              <a:buSzTx/>
              <a:buFont typeface="Arial" pitchFamily="34" charset="0"/>
              <a:buNone/>
              <a:tabLst/>
              <a:defRPr/>
            </a:pPr>
            <a:endParaRPr kumimoji="0" lang="zh-CN" altLang="zh-CN" sz="2400" b="0" i="0" u="none" strike="noStrike" kern="0" cap="none" spc="0" normalizeH="0" baseline="0" noProof="0">
              <a:ln>
                <a:noFill/>
              </a:ln>
              <a:solidFill>
                <a:srgbClr val="FF0000"/>
              </a:solidFill>
              <a:effectLst/>
              <a:uLnTx/>
              <a:uFillTx/>
              <a:latin typeface="Arial" pitchFamily="34" charset="0"/>
              <a:ea typeface="宋体" pitchFamily="2" charset="-122"/>
            </a:endParaRPr>
          </a:p>
        </p:txBody>
      </p:sp>
      <p:sp>
        <p:nvSpPr>
          <p:cNvPr id="8" name="Text Box 5"/>
          <p:cNvSpPr txBox="1">
            <a:spLocks noChangeArrowheads="1"/>
          </p:cNvSpPr>
          <p:nvPr/>
        </p:nvSpPr>
        <p:spPr bwMode="auto">
          <a:xfrm>
            <a:off x="3568421" y="1854667"/>
            <a:ext cx="15128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50000"/>
              </a:spcBef>
              <a:spcAft>
                <a:spcPct val="0"/>
              </a:spcAft>
              <a:buClrTx/>
              <a:buSzTx/>
              <a:buFont typeface="Arial" pitchFamily="34" charset="0"/>
              <a:buNone/>
              <a:tabLst/>
              <a:defRPr/>
            </a:pPr>
            <a:r>
              <a:rPr kumimoji="0" lang="zh-CN" altLang="en-US" sz="2400" b="1" i="0" u="none" strike="noStrike" kern="0" cap="none" spc="0" normalizeH="0" baseline="0" noProof="0">
                <a:ln>
                  <a:noFill/>
                </a:ln>
                <a:solidFill>
                  <a:srgbClr val="0000CC"/>
                </a:solidFill>
                <a:effectLst/>
                <a:uLnTx/>
                <a:uFillTx/>
                <a:latin typeface="Arial" pitchFamily="34" charset="0"/>
                <a:ea typeface="宋体" pitchFamily="2" charset="-122"/>
                <a:hlinkClick r:id="rId3" action="ppaction://hlinksldjump"/>
              </a:rPr>
              <a:t>淞沪会战</a:t>
            </a:r>
            <a:endParaRPr kumimoji="0" lang="zh-CN" altLang="en-US" sz="2400" b="1" i="0" u="none" strike="noStrike" kern="0" cap="none" spc="0" normalizeH="0" baseline="0" noProof="0">
              <a:ln>
                <a:noFill/>
              </a:ln>
              <a:solidFill>
                <a:srgbClr val="0000CC"/>
              </a:solidFill>
              <a:effectLst/>
              <a:uLnTx/>
              <a:uFillTx/>
              <a:latin typeface="Arial" pitchFamily="34" charset="0"/>
              <a:ea typeface="宋体" pitchFamily="2" charset="-122"/>
            </a:endParaRPr>
          </a:p>
        </p:txBody>
      </p:sp>
      <p:sp>
        <p:nvSpPr>
          <p:cNvPr id="9" name="Text Box 6"/>
          <p:cNvSpPr txBox="1">
            <a:spLocks noChangeArrowheads="1"/>
          </p:cNvSpPr>
          <p:nvPr/>
        </p:nvSpPr>
        <p:spPr bwMode="auto">
          <a:xfrm>
            <a:off x="3566833" y="2311867"/>
            <a:ext cx="15128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50000"/>
              </a:spcBef>
              <a:spcAft>
                <a:spcPct val="0"/>
              </a:spcAft>
              <a:buClrTx/>
              <a:buSzTx/>
              <a:buFont typeface="Arial" pitchFamily="34" charset="0"/>
              <a:buNone/>
              <a:tabLst/>
              <a:defRPr/>
            </a:pPr>
            <a:r>
              <a:rPr kumimoji="0" lang="zh-CN" altLang="en-US" sz="2400" b="1" i="0" u="none" strike="noStrike" kern="0" cap="none" spc="0" normalizeH="0" baseline="0" noProof="0">
                <a:ln>
                  <a:noFill/>
                </a:ln>
                <a:solidFill>
                  <a:srgbClr val="0000CC"/>
                </a:solidFill>
                <a:effectLst/>
                <a:uLnTx/>
                <a:uFillTx/>
                <a:latin typeface="Arial" pitchFamily="34" charset="0"/>
                <a:ea typeface="宋体" pitchFamily="2" charset="-122"/>
              </a:rPr>
              <a:t>太原会战</a:t>
            </a:r>
          </a:p>
        </p:txBody>
      </p:sp>
      <p:sp>
        <p:nvSpPr>
          <p:cNvPr id="10" name="Text Box 7"/>
          <p:cNvSpPr txBox="1">
            <a:spLocks noChangeArrowheads="1"/>
          </p:cNvSpPr>
          <p:nvPr/>
        </p:nvSpPr>
        <p:spPr bwMode="auto">
          <a:xfrm>
            <a:off x="3566833" y="2743667"/>
            <a:ext cx="15128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50000"/>
              </a:spcBef>
              <a:spcAft>
                <a:spcPct val="0"/>
              </a:spcAft>
              <a:buClrTx/>
              <a:buSzTx/>
              <a:buFont typeface="Arial" pitchFamily="34" charset="0"/>
              <a:buNone/>
              <a:tabLst/>
              <a:defRPr/>
            </a:pPr>
            <a:r>
              <a:rPr kumimoji="0" lang="zh-CN" altLang="en-US" sz="2400" b="1" i="0" u="none" strike="noStrike" kern="0" cap="none" spc="0" normalizeH="0" baseline="0" noProof="0">
                <a:ln>
                  <a:noFill/>
                </a:ln>
                <a:solidFill>
                  <a:srgbClr val="0000CC"/>
                </a:solidFill>
                <a:effectLst/>
                <a:uLnTx/>
                <a:uFillTx/>
                <a:latin typeface="Arial" pitchFamily="34" charset="0"/>
                <a:ea typeface="宋体" pitchFamily="2" charset="-122"/>
              </a:rPr>
              <a:t>徐州会战</a:t>
            </a:r>
          </a:p>
        </p:txBody>
      </p:sp>
      <p:sp>
        <p:nvSpPr>
          <p:cNvPr id="11" name="Text Box 8"/>
          <p:cNvSpPr txBox="1">
            <a:spLocks noChangeArrowheads="1"/>
          </p:cNvSpPr>
          <p:nvPr/>
        </p:nvSpPr>
        <p:spPr bwMode="auto">
          <a:xfrm>
            <a:off x="3566833" y="3150067"/>
            <a:ext cx="15128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50000"/>
              </a:spcBef>
              <a:spcAft>
                <a:spcPct val="0"/>
              </a:spcAft>
              <a:buClrTx/>
              <a:buSzTx/>
              <a:buFont typeface="Arial" pitchFamily="34" charset="0"/>
              <a:buNone/>
              <a:tabLst/>
              <a:defRPr/>
            </a:pPr>
            <a:r>
              <a:rPr kumimoji="0" lang="zh-CN" altLang="en-US" sz="2400" b="1" i="0" u="none" strike="noStrike" kern="0" cap="none" spc="0" normalizeH="0" baseline="0" noProof="0">
                <a:ln>
                  <a:noFill/>
                </a:ln>
                <a:solidFill>
                  <a:srgbClr val="0000CC"/>
                </a:solidFill>
                <a:effectLst/>
                <a:uLnTx/>
                <a:uFillTx/>
                <a:latin typeface="Arial" pitchFamily="34" charset="0"/>
                <a:ea typeface="宋体" pitchFamily="2" charset="-122"/>
              </a:rPr>
              <a:t>枣宜会战</a:t>
            </a:r>
          </a:p>
        </p:txBody>
      </p:sp>
      <p:sp>
        <p:nvSpPr>
          <p:cNvPr id="12" name="Text Box 9"/>
          <p:cNvSpPr txBox="1">
            <a:spLocks noChangeArrowheads="1"/>
          </p:cNvSpPr>
          <p:nvPr/>
        </p:nvSpPr>
        <p:spPr bwMode="auto">
          <a:xfrm>
            <a:off x="5871883" y="4112092"/>
            <a:ext cx="30956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50000"/>
              </a:spcBef>
              <a:spcAft>
                <a:spcPct val="0"/>
              </a:spcAft>
              <a:buClrTx/>
              <a:buSzTx/>
              <a:buFont typeface="Arial" pitchFamily="34" charset="0"/>
              <a:buNone/>
              <a:tabLst/>
              <a:defRPr/>
            </a:pPr>
            <a:r>
              <a:rPr kumimoji="0" lang="zh-CN" altLang="en-US" sz="2400" b="1" i="0" u="none" strike="noStrike" kern="0" cap="none" spc="0" normalizeH="0" baseline="0" noProof="0" dirty="0">
                <a:ln>
                  <a:noFill/>
                </a:ln>
                <a:solidFill>
                  <a:srgbClr val="FF0000"/>
                </a:solidFill>
                <a:effectLst/>
                <a:uLnTx/>
                <a:uFillTx/>
                <a:latin typeface="Arial" pitchFamily="34" charset="0"/>
                <a:ea typeface="宋体" pitchFamily="2" charset="-122"/>
              </a:rPr>
              <a:t>全面抗战路线</a:t>
            </a:r>
          </a:p>
        </p:txBody>
      </p:sp>
      <p:sp>
        <p:nvSpPr>
          <p:cNvPr id="13" name="Text Box 10"/>
          <p:cNvSpPr txBox="1">
            <a:spLocks noChangeArrowheads="1"/>
          </p:cNvSpPr>
          <p:nvPr/>
        </p:nvSpPr>
        <p:spPr bwMode="auto">
          <a:xfrm>
            <a:off x="6016346" y="4975692"/>
            <a:ext cx="16573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50000"/>
              </a:spcBef>
              <a:spcAft>
                <a:spcPct val="0"/>
              </a:spcAft>
              <a:buClrTx/>
              <a:buSzTx/>
              <a:buFont typeface="Arial" pitchFamily="34" charset="0"/>
              <a:buNone/>
              <a:tabLst/>
              <a:defRPr/>
            </a:pPr>
            <a:r>
              <a:rPr kumimoji="0" lang="zh-CN" altLang="en-US" sz="2400" b="1" i="0" u="none" strike="noStrike" kern="0" cap="none" spc="0" normalizeH="0" baseline="0" noProof="0">
                <a:ln>
                  <a:noFill/>
                </a:ln>
                <a:solidFill>
                  <a:srgbClr val="FF0000"/>
                </a:solidFill>
                <a:effectLst/>
                <a:uLnTx/>
                <a:uFillTx/>
                <a:latin typeface="Arial" pitchFamily="34" charset="0"/>
                <a:ea typeface="宋体" pitchFamily="2" charset="-122"/>
              </a:rPr>
              <a:t>百团大战</a:t>
            </a:r>
          </a:p>
        </p:txBody>
      </p:sp>
      <p:sp>
        <p:nvSpPr>
          <p:cNvPr id="14" name="Text Box 11"/>
          <p:cNvSpPr txBox="1">
            <a:spLocks noChangeArrowheads="1"/>
          </p:cNvSpPr>
          <p:nvPr/>
        </p:nvSpPr>
        <p:spPr bwMode="auto">
          <a:xfrm>
            <a:off x="5295621" y="5839292"/>
            <a:ext cx="22320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50000"/>
              </a:spcBef>
              <a:spcAft>
                <a:spcPct val="0"/>
              </a:spcAft>
              <a:buClrTx/>
              <a:buSzTx/>
              <a:buFont typeface="Arial" pitchFamily="34" charset="0"/>
              <a:buNone/>
              <a:tabLst/>
              <a:defRPr/>
            </a:pPr>
            <a:r>
              <a:rPr kumimoji="0" lang="zh-CN" altLang="en-US" sz="2400" b="1" i="0" u="none" strike="noStrike" kern="0" cap="none" spc="0" normalizeH="0" baseline="0" noProof="0">
                <a:ln>
                  <a:noFill/>
                </a:ln>
                <a:solidFill>
                  <a:srgbClr val="000000"/>
                </a:solidFill>
                <a:effectLst/>
                <a:uLnTx/>
                <a:uFillTx/>
                <a:latin typeface="Arial" pitchFamily="34" charset="0"/>
                <a:ea typeface="宋体" pitchFamily="2" charset="-122"/>
              </a:rPr>
              <a:t>少数民族抗日武装的壮大</a:t>
            </a:r>
          </a:p>
        </p:txBody>
      </p:sp>
      <p:sp>
        <p:nvSpPr>
          <p:cNvPr id="15" name="Text Box 12"/>
          <p:cNvSpPr txBox="1">
            <a:spLocks noChangeArrowheads="1"/>
          </p:cNvSpPr>
          <p:nvPr/>
        </p:nvSpPr>
        <p:spPr bwMode="auto">
          <a:xfrm>
            <a:off x="3495396" y="5696417"/>
            <a:ext cx="17986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50000"/>
              </a:spcBef>
              <a:spcAft>
                <a:spcPct val="0"/>
              </a:spcAft>
              <a:buClrTx/>
              <a:buSzTx/>
              <a:buFont typeface="Arial" pitchFamily="34" charset="0"/>
              <a:buNone/>
              <a:tabLst/>
              <a:defRPr/>
            </a:pPr>
            <a:r>
              <a:rPr kumimoji="0" lang="zh-CN" altLang="en-US" sz="2400" b="1" i="0" u="none" strike="noStrike" kern="0" cap="none" spc="0" normalizeH="0" baseline="0" noProof="0">
                <a:ln>
                  <a:noFill/>
                </a:ln>
                <a:solidFill>
                  <a:srgbClr val="000000"/>
                </a:solidFill>
                <a:effectLst/>
                <a:uLnTx/>
                <a:uFillTx/>
                <a:latin typeface="Arial" pitchFamily="34" charset="0"/>
                <a:ea typeface="宋体" pitchFamily="2" charset="-122"/>
              </a:rPr>
              <a:t>反扫荡斗争</a:t>
            </a:r>
          </a:p>
        </p:txBody>
      </p:sp>
      <p:sp>
        <p:nvSpPr>
          <p:cNvPr id="16" name="Line 13"/>
          <p:cNvSpPr>
            <a:spLocks noChangeShapeType="1"/>
          </p:cNvSpPr>
          <p:nvPr/>
        </p:nvSpPr>
        <p:spPr bwMode="auto">
          <a:xfrm>
            <a:off x="4935258" y="2095967"/>
            <a:ext cx="36036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0" cap="none" spc="0" normalizeH="0" baseline="0" noProof="0" smtClean="0">
              <a:ln>
                <a:noFill/>
              </a:ln>
              <a:solidFill>
                <a:srgbClr val="000000"/>
              </a:solidFill>
              <a:effectLst/>
              <a:uLnTx/>
              <a:uFillTx/>
              <a:latin typeface="Arial" pitchFamily="34" charset="0"/>
              <a:ea typeface="宋体" pitchFamily="2" charset="-122"/>
            </a:endParaRPr>
          </a:p>
        </p:txBody>
      </p:sp>
      <p:sp>
        <p:nvSpPr>
          <p:cNvPr id="17" name="Line 14"/>
          <p:cNvSpPr>
            <a:spLocks noChangeShapeType="1"/>
          </p:cNvSpPr>
          <p:nvPr/>
        </p:nvSpPr>
        <p:spPr bwMode="auto">
          <a:xfrm>
            <a:off x="4935258" y="2527767"/>
            <a:ext cx="36036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0" cap="none" spc="0" normalizeH="0" baseline="0" noProof="0" smtClean="0">
              <a:ln>
                <a:noFill/>
              </a:ln>
              <a:solidFill>
                <a:srgbClr val="000000"/>
              </a:solidFill>
              <a:effectLst/>
              <a:uLnTx/>
              <a:uFillTx/>
              <a:latin typeface="Arial" pitchFamily="34" charset="0"/>
              <a:ea typeface="宋体" pitchFamily="2" charset="-122"/>
            </a:endParaRPr>
          </a:p>
        </p:txBody>
      </p:sp>
      <p:sp>
        <p:nvSpPr>
          <p:cNvPr id="18" name="Line 15"/>
          <p:cNvSpPr>
            <a:spLocks noChangeShapeType="1"/>
          </p:cNvSpPr>
          <p:nvPr/>
        </p:nvSpPr>
        <p:spPr bwMode="auto">
          <a:xfrm>
            <a:off x="4935258" y="2959567"/>
            <a:ext cx="36036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0" cap="none" spc="0" normalizeH="0" baseline="0" noProof="0" smtClean="0">
              <a:ln>
                <a:noFill/>
              </a:ln>
              <a:solidFill>
                <a:srgbClr val="000000"/>
              </a:solidFill>
              <a:effectLst/>
              <a:uLnTx/>
              <a:uFillTx/>
              <a:latin typeface="Arial" pitchFamily="34" charset="0"/>
              <a:ea typeface="宋体" pitchFamily="2" charset="-122"/>
            </a:endParaRPr>
          </a:p>
        </p:txBody>
      </p:sp>
      <p:sp>
        <p:nvSpPr>
          <p:cNvPr id="19" name="Line 16"/>
          <p:cNvSpPr>
            <a:spLocks noChangeShapeType="1"/>
          </p:cNvSpPr>
          <p:nvPr/>
        </p:nvSpPr>
        <p:spPr bwMode="auto">
          <a:xfrm>
            <a:off x="4935258" y="3464392"/>
            <a:ext cx="36036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0" cap="none" spc="0" normalizeH="0" baseline="0" noProof="0" smtClean="0">
              <a:ln>
                <a:noFill/>
              </a:ln>
              <a:solidFill>
                <a:srgbClr val="000000"/>
              </a:solidFill>
              <a:effectLst/>
              <a:uLnTx/>
              <a:uFillTx/>
              <a:latin typeface="Arial" pitchFamily="34" charset="0"/>
              <a:ea typeface="宋体" pitchFamily="2" charset="-122"/>
            </a:endParaRPr>
          </a:p>
        </p:txBody>
      </p:sp>
      <p:sp>
        <p:nvSpPr>
          <p:cNvPr id="20" name="Text Box 17"/>
          <p:cNvSpPr txBox="1">
            <a:spLocks noChangeArrowheads="1"/>
          </p:cNvSpPr>
          <p:nvPr/>
        </p:nvSpPr>
        <p:spPr bwMode="auto">
          <a:xfrm>
            <a:off x="1406246" y="2456329"/>
            <a:ext cx="612775" cy="295275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marL="0" marR="0" lvl="0" indent="0" algn="ctr" defTabSz="914400" eaLnBrk="1" fontAlgn="base" latinLnBrk="0" hangingPunct="1">
              <a:lnSpc>
                <a:spcPct val="100000"/>
              </a:lnSpc>
              <a:spcBef>
                <a:spcPct val="50000"/>
              </a:spcBef>
              <a:spcAft>
                <a:spcPct val="0"/>
              </a:spcAft>
              <a:buClrTx/>
              <a:buSzTx/>
              <a:buFont typeface="Arial" pitchFamily="34" charset="0"/>
              <a:buNone/>
              <a:tabLst/>
              <a:defRPr/>
            </a:pPr>
            <a:r>
              <a:rPr kumimoji="0" lang="zh-CN" altLang="en-US" sz="2800" b="1" i="0" u="none" strike="noStrike" kern="0" cap="none" spc="0" normalizeH="0" baseline="0" noProof="0">
                <a:ln>
                  <a:noFill/>
                </a:ln>
                <a:solidFill>
                  <a:srgbClr val="000000"/>
                </a:solidFill>
                <a:effectLst/>
                <a:uLnTx/>
                <a:uFillTx/>
                <a:latin typeface="Arial" pitchFamily="34" charset="0"/>
                <a:ea typeface="宋体" pitchFamily="2" charset="-122"/>
              </a:rPr>
              <a:t>两个战场协同作战</a:t>
            </a:r>
          </a:p>
        </p:txBody>
      </p:sp>
      <p:sp>
        <p:nvSpPr>
          <p:cNvPr id="21" name="AutoShape 18"/>
          <p:cNvSpPr>
            <a:spLocks/>
          </p:cNvSpPr>
          <p:nvPr/>
        </p:nvSpPr>
        <p:spPr bwMode="auto">
          <a:xfrm>
            <a:off x="1911071" y="2599204"/>
            <a:ext cx="144462" cy="2592388"/>
          </a:xfrm>
          <a:prstGeom prst="leftBrace">
            <a:avLst>
              <a:gd name="adj1" fmla="val 14912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marL="0" marR="0" lvl="0" indent="0" defTabSz="914400" eaLnBrk="1" fontAlgn="base" latinLnBrk="0" hangingPunct="1">
              <a:lnSpc>
                <a:spcPct val="100000"/>
              </a:lnSpc>
              <a:spcBef>
                <a:spcPct val="0"/>
              </a:spcBef>
              <a:spcAft>
                <a:spcPct val="0"/>
              </a:spcAft>
              <a:buClrTx/>
              <a:buSzTx/>
              <a:buFont typeface="Arial" pitchFamily="34" charset="0"/>
              <a:buNone/>
              <a:tabLst/>
              <a:defRPr/>
            </a:pPr>
            <a:endParaRPr kumimoji="0" lang="zh-CN" altLang="en-US" sz="2800" b="0" i="0" u="none" strike="noStrike" kern="0" cap="none" spc="0" normalizeH="0" baseline="0" noProof="0" smtClean="0">
              <a:ln>
                <a:noFill/>
              </a:ln>
              <a:solidFill>
                <a:srgbClr val="000000"/>
              </a:solidFill>
              <a:effectLst/>
              <a:uLnTx/>
              <a:uFillTx/>
              <a:latin typeface="Arial" pitchFamily="34" charset="0"/>
              <a:ea typeface="宋体" pitchFamily="2" charset="-122"/>
            </a:endParaRPr>
          </a:p>
        </p:txBody>
      </p:sp>
      <p:sp>
        <p:nvSpPr>
          <p:cNvPr id="22" name="Text Box 19"/>
          <p:cNvSpPr txBox="1">
            <a:spLocks noChangeArrowheads="1"/>
          </p:cNvSpPr>
          <p:nvPr/>
        </p:nvSpPr>
        <p:spPr bwMode="auto">
          <a:xfrm>
            <a:off x="1768196" y="2373779"/>
            <a:ext cx="20161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marL="0" marR="0" lvl="0" indent="0" algn="ctr" defTabSz="914400" eaLnBrk="1" fontAlgn="base" latinLnBrk="0" hangingPunct="1">
              <a:lnSpc>
                <a:spcPct val="100000"/>
              </a:lnSpc>
              <a:spcBef>
                <a:spcPct val="50000"/>
              </a:spcBef>
              <a:spcAft>
                <a:spcPct val="0"/>
              </a:spcAft>
              <a:buClrTx/>
              <a:buSzTx/>
              <a:buFont typeface="Arial" pitchFamily="34" charset="0"/>
              <a:buNone/>
              <a:tabLst/>
              <a:defRPr/>
            </a:pPr>
            <a:r>
              <a:rPr kumimoji="0" lang="zh-CN" altLang="en-US" sz="2800" b="1" i="0" u="none" strike="noStrike" kern="0" cap="none" spc="0" normalizeH="0" baseline="0" noProof="0">
                <a:ln>
                  <a:noFill/>
                </a:ln>
                <a:solidFill>
                  <a:srgbClr val="000000"/>
                </a:solidFill>
                <a:effectLst/>
                <a:uLnTx/>
                <a:uFillTx/>
                <a:latin typeface="Arial" pitchFamily="34" charset="0"/>
                <a:ea typeface="宋体" pitchFamily="2" charset="-122"/>
              </a:rPr>
              <a:t>正面战场（国民党）</a:t>
            </a:r>
          </a:p>
        </p:txBody>
      </p:sp>
      <p:sp>
        <p:nvSpPr>
          <p:cNvPr id="23" name="Text Box 20"/>
          <p:cNvSpPr txBox="1">
            <a:spLocks noChangeArrowheads="1"/>
          </p:cNvSpPr>
          <p:nvPr/>
        </p:nvSpPr>
        <p:spPr bwMode="auto">
          <a:xfrm>
            <a:off x="1696758" y="4605804"/>
            <a:ext cx="2087563"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marL="0" marR="0" lvl="0" indent="0" algn="ctr" defTabSz="914400" eaLnBrk="1" fontAlgn="base" latinLnBrk="0" hangingPunct="1">
              <a:lnSpc>
                <a:spcPct val="100000"/>
              </a:lnSpc>
              <a:spcBef>
                <a:spcPct val="50000"/>
              </a:spcBef>
              <a:spcAft>
                <a:spcPct val="0"/>
              </a:spcAft>
              <a:buClrTx/>
              <a:buSzTx/>
              <a:buFont typeface="Arial" pitchFamily="34" charset="0"/>
              <a:buNone/>
              <a:tabLst/>
              <a:defRPr/>
            </a:pPr>
            <a:r>
              <a:rPr kumimoji="0" lang="zh-CN" altLang="en-US" sz="2800" b="1" i="0" u="none" strike="noStrike" kern="0" cap="none" spc="0" normalizeH="0" baseline="0" noProof="0">
                <a:ln>
                  <a:noFill/>
                </a:ln>
                <a:solidFill>
                  <a:srgbClr val="000000"/>
                </a:solidFill>
                <a:effectLst/>
                <a:uLnTx/>
                <a:uFillTx/>
                <a:latin typeface="Arial" pitchFamily="34" charset="0"/>
                <a:ea typeface="宋体" pitchFamily="2" charset="-122"/>
              </a:rPr>
              <a:t>敌后战场（共产党）</a:t>
            </a:r>
          </a:p>
        </p:txBody>
      </p:sp>
      <p:sp>
        <p:nvSpPr>
          <p:cNvPr id="24" name="AutoShape 21"/>
          <p:cNvSpPr>
            <a:spLocks/>
          </p:cNvSpPr>
          <p:nvPr/>
        </p:nvSpPr>
        <p:spPr bwMode="auto">
          <a:xfrm>
            <a:off x="3495396" y="1951504"/>
            <a:ext cx="73025" cy="1584325"/>
          </a:xfrm>
          <a:prstGeom prst="leftBrace">
            <a:avLst>
              <a:gd name="adj1" fmla="val 180295"/>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marL="0" marR="0" lvl="0" indent="0" defTabSz="914400" eaLnBrk="1" fontAlgn="base" latinLnBrk="0" hangingPunct="1">
              <a:lnSpc>
                <a:spcPct val="100000"/>
              </a:lnSpc>
              <a:spcBef>
                <a:spcPct val="0"/>
              </a:spcBef>
              <a:spcAft>
                <a:spcPct val="0"/>
              </a:spcAft>
              <a:buClrTx/>
              <a:buSzTx/>
              <a:buFont typeface="Arial" pitchFamily="34" charset="0"/>
              <a:buNone/>
              <a:tabLst/>
              <a:defRPr/>
            </a:pPr>
            <a:endParaRPr kumimoji="0" lang="zh-CN" altLang="en-US" sz="2800" b="0" i="0" u="none" strike="noStrike" kern="0" cap="none" spc="0" normalizeH="0" baseline="0" noProof="0" smtClean="0">
              <a:ln>
                <a:noFill/>
              </a:ln>
              <a:solidFill>
                <a:srgbClr val="000000"/>
              </a:solidFill>
              <a:effectLst/>
              <a:uLnTx/>
              <a:uFillTx/>
              <a:latin typeface="Arial" pitchFamily="34" charset="0"/>
              <a:ea typeface="宋体" pitchFamily="2" charset="-122"/>
            </a:endParaRPr>
          </a:p>
        </p:txBody>
      </p:sp>
      <p:sp>
        <p:nvSpPr>
          <p:cNvPr id="25" name="AutoShape 22"/>
          <p:cNvSpPr>
            <a:spLocks/>
          </p:cNvSpPr>
          <p:nvPr/>
        </p:nvSpPr>
        <p:spPr bwMode="auto">
          <a:xfrm>
            <a:off x="3495396" y="4399429"/>
            <a:ext cx="73025" cy="1657350"/>
          </a:xfrm>
          <a:prstGeom prst="leftBrace">
            <a:avLst>
              <a:gd name="adj1" fmla="val 188605"/>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marL="0" marR="0" lvl="0" indent="0" defTabSz="914400" eaLnBrk="1" fontAlgn="base" latinLnBrk="0" hangingPunct="1">
              <a:lnSpc>
                <a:spcPct val="100000"/>
              </a:lnSpc>
              <a:spcBef>
                <a:spcPct val="0"/>
              </a:spcBef>
              <a:spcAft>
                <a:spcPct val="0"/>
              </a:spcAft>
              <a:buClrTx/>
              <a:buSzTx/>
              <a:buFont typeface="Arial" pitchFamily="34" charset="0"/>
              <a:buNone/>
              <a:tabLst/>
              <a:defRPr/>
            </a:pPr>
            <a:endParaRPr kumimoji="0" lang="zh-CN" altLang="en-US" sz="2800" b="0" i="0" u="none" strike="noStrike" kern="0" cap="none" spc="0" normalizeH="0" baseline="0" noProof="0" smtClean="0">
              <a:ln>
                <a:noFill/>
              </a:ln>
              <a:solidFill>
                <a:srgbClr val="000000"/>
              </a:solidFill>
              <a:effectLst/>
              <a:uLnTx/>
              <a:uFillTx/>
              <a:latin typeface="Arial" pitchFamily="34" charset="0"/>
              <a:ea typeface="宋体" pitchFamily="2" charset="-122"/>
            </a:endParaRPr>
          </a:p>
        </p:txBody>
      </p:sp>
      <p:sp>
        <p:nvSpPr>
          <p:cNvPr id="26" name="Line 23"/>
          <p:cNvSpPr>
            <a:spLocks noChangeShapeType="1"/>
          </p:cNvSpPr>
          <p:nvPr/>
        </p:nvSpPr>
        <p:spPr bwMode="auto">
          <a:xfrm>
            <a:off x="3711296" y="2311867"/>
            <a:ext cx="11525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0" cap="none" spc="0" normalizeH="0" baseline="0" noProof="0" smtClean="0">
              <a:ln>
                <a:noFill/>
              </a:ln>
              <a:solidFill>
                <a:srgbClr val="000000"/>
              </a:solidFill>
              <a:effectLst/>
              <a:uLnTx/>
              <a:uFillTx/>
              <a:latin typeface="Arial" pitchFamily="34" charset="0"/>
              <a:ea typeface="宋体" pitchFamily="2" charset="-122"/>
            </a:endParaRPr>
          </a:p>
        </p:txBody>
      </p:sp>
      <p:sp>
        <p:nvSpPr>
          <p:cNvPr id="27" name="Line 24"/>
          <p:cNvSpPr>
            <a:spLocks noChangeShapeType="1"/>
          </p:cNvSpPr>
          <p:nvPr/>
        </p:nvSpPr>
        <p:spPr bwMode="auto">
          <a:xfrm>
            <a:off x="3711296" y="2743667"/>
            <a:ext cx="11525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0" cap="none" spc="0" normalizeH="0" baseline="0" noProof="0" smtClean="0">
              <a:ln>
                <a:noFill/>
              </a:ln>
              <a:solidFill>
                <a:srgbClr val="000000"/>
              </a:solidFill>
              <a:effectLst/>
              <a:uLnTx/>
              <a:uFillTx/>
              <a:latin typeface="Arial" pitchFamily="34" charset="0"/>
              <a:ea typeface="宋体" pitchFamily="2" charset="-122"/>
            </a:endParaRPr>
          </a:p>
        </p:txBody>
      </p:sp>
      <p:sp>
        <p:nvSpPr>
          <p:cNvPr id="28" name="Line 25"/>
          <p:cNvSpPr>
            <a:spLocks noChangeShapeType="1"/>
          </p:cNvSpPr>
          <p:nvPr/>
        </p:nvSpPr>
        <p:spPr bwMode="auto">
          <a:xfrm>
            <a:off x="3711296" y="3175467"/>
            <a:ext cx="11525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0" cap="none" spc="0" normalizeH="0" baseline="0" noProof="0" smtClean="0">
              <a:ln>
                <a:noFill/>
              </a:ln>
              <a:solidFill>
                <a:srgbClr val="000000"/>
              </a:solidFill>
              <a:effectLst/>
              <a:uLnTx/>
              <a:uFillTx/>
              <a:latin typeface="Arial" pitchFamily="34" charset="0"/>
              <a:ea typeface="宋体" pitchFamily="2" charset="-122"/>
            </a:endParaRPr>
          </a:p>
        </p:txBody>
      </p:sp>
      <p:sp>
        <p:nvSpPr>
          <p:cNvPr id="29" name="Line 26"/>
          <p:cNvSpPr>
            <a:spLocks noChangeShapeType="1"/>
          </p:cNvSpPr>
          <p:nvPr/>
        </p:nvSpPr>
        <p:spPr bwMode="auto">
          <a:xfrm>
            <a:off x="3711296" y="3607267"/>
            <a:ext cx="11525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0" cap="none" spc="0" normalizeH="0" baseline="0" noProof="0" smtClean="0">
              <a:ln>
                <a:noFill/>
              </a:ln>
              <a:solidFill>
                <a:srgbClr val="000000"/>
              </a:solidFill>
              <a:effectLst/>
              <a:uLnTx/>
              <a:uFillTx/>
              <a:latin typeface="Arial" pitchFamily="34" charset="0"/>
              <a:ea typeface="宋体" pitchFamily="2" charset="-122"/>
            </a:endParaRPr>
          </a:p>
        </p:txBody>
      </p:sp>
      <p:sp>
        <p:nvSpPr>
          <p:cNvPr id="30" name="Line 27"/>
          <p:cNvSpPr>
            <a:spLocks noChangeShapeType="1"/>
          </p:cNvSpPr>
          <p:nvPr/>
        </p:nvSpPr>
        <p:spPr bwMode="auto">
          <a:xfrm>
            <a:off x="7384771" y="6199654"/>
            <a:ext cx="16557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0" cap="none" spc="0" normalizeH="0" baseline="0" noProof="0" smtClean="0">
              <a:ln>
                <a:noFill/>
              </a:ln>
              <a:solidFill>
                <a:srgbClr val="000000"/>
              </a:solidFill>
              <a:effectLst/>
              <a:uLnTx/>
              <a:uFillTx/>
              <a:latin typeface="Arial" pitchFamily="34" charset="0"/>
              <a:ea typeface="宋体" pitchFamily="2" charset="-122"/>
            </a:endParaRPr>
          </a:p>
        </p:txBody>
      </p:sp>
      <p:sp>
        <p:nvSpPr>
          <p:cNvPr id="31" name="Line 28"/>
          <p:cNvSpPr>
            <a:spLocks noChangeShapeType="1"/>
          </p:cNvSpPr>
          <p:nvPr/>
        </p:nvSpPr>
        <p:spPr bwMode="auto">
          <a:xfrm>
            <a:off x="5367058" y="4975692"/>
            <a:ext cx="20177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0" cap="none" spc="0" normalizeH="0" baseline="0" noProof="0" smtClean="0">
              <a:ln>
                <a:noFill/>
              </a:ln>
              <a:solidFill>
                <a:srgbClr val="000000"/>
              </a:solidFill>
              <a:effectLst/>
              <a:uLnTx/>
              <a:uFillTx/>
              <a:latin typeface="Arial" pitchFamily="34" charset="0"/>
              <a:ea typeface="宋体" pitchFamily="2" charset="-122"/>
            </a:endParaRPr>
          </a:p>
        </p:txBody>
      </p:sp>
      <p:sp>
        <p:nvSpPr>
          <p:cNvPr id="32" name="Line 29"/>
          <p:cNvSpPr>
            <a:spLocks noChangeShapeType="1"/>
          </p:cNvSpPr>
          <p:nvPr/>
        </p:nvSpPr>
        <p:spPr bwMode="auto">
          <a:xfrm>
            <a:off x="5943321" y="4543892"/>
            <a:ext cx="439261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0" cap="none" spc="0" normalizeH="0" baseline="0" noProof="0" smtClean="0">
              <a:ln>
                <a:noFill/>
              </a:ln>
              <a:solidFill>
                <a:srgbClr val="000000"/>
              </a:solidFill>
              <a:effectLst/>
              <a:uLnTx/>
              <a:uFillTx/>
              <a:latin typeface="Arial" pitchFamily="34" charset="0"/>
              <a:ea typeface="宋体" pitchFamily="2" charset="-122"/>
            </a:endParaRPr>
          </a:p>
        </p:txBody>
      </p:sp>
      <p:sp>
        <p:nvSpPr>
          <p:cNvPr id="33" name="Line 30"/>
          <p:cNvSpPr>
            <a:spLocks noChangeShapeType="1"/>
          </p:cNvSpPr>
          <p:nvPr/>
        </p:nvSpPr>
        <p:spPr bwMode="auto">
          <a:xfrm>
            <a:off x="6159221" y="5407492"/>
            <a:ext cx="12239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0" cap="none" spc="0" normalizeH="0" baseline="0" noProof="0" smtClean="0">
              <a:ln>
                <a:noFill/>
              </a:ln>
              <a:solidFill>
                <a:srgbClr val="000000"/>
              </a:solidFill>
              <a:effectLst/>
              <a:uLnTx/>
              <a:uFillTx/>
              <a:latin typeface="Arial" pitchFamily="34" charset="0"/>
              <a:ea typeface="宋体" pitchFamily="2" charset="-122"/>
            </a:endParaRPr>
          </a:p>
        </p:txBody>
      </p:sp>
      <p:sp>
        <p:nvSpPr>
          <p:cNvPr id="34" name="Text Box 31"/>
          <p:cNvSpPr txBox="1">
            <a:spLocks noChangeArrowheads="1"/>
          </p:cNvSpPr>
          <p:nvPr/>
        </p:nvSpPr>
        <p:spPr bwMode="auto">
          <a:xfrm>
            <a:off x="5295621" y="1854667"/>
            <a:ext cx="46799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50000"/>
              </a:spcBef>
              <a:spcAft>
                <a:spcPct val="0"/>
              </a:spcAft>
              <a:buClrTx/>
              <a:buSzTx/>
              <a:buFont typeface="Arial" pitchFamily="34" charset="0"/>
              <a:buNone/>
              <a:tabLst/>
              <a:defRPr/>
            </a:pPr>
            <a:r>
              <a:rPr kumimoji="0" lang="zh-CN" altLang="en-US" sz="2400" b="1" i="0" u="none" strike="noStrike" kern="0" cap="none" spc="0" normalizeH="0" baseline="0" noProof="0">
                <a:ln>
                  <a:noFill/>
                </a:ln>
                <a:solidFill>
                  <a:srgbClr val="000000"/>
                </a:solidFill>
                <a:effectLst/>
                <a:uLnTx/>
                <a:uFillTx/>
                <a:latin typeface="Arial" pitchFamily="34" charset="0"/>
                <a:ea typeface="宋体" pitchFamily="2" charset="-122"/>
              </a:rPr>
              <a:t>打破了日本</a:t>
            </a:r>
            <a:r>
              <a:rPr kumimoji="0" lang="en-US" altLang="zh-CN" sz="2400" b="1" i="0" u="none" strike="noStrike" kern="0" cap="none" spc="0" normalizeH="0" baseline="0" noProof="0">
                <a:ln>
                  <a:noFill/>
                </a:ln>
                <a:solidFill>
                  <a:srgbClr val="000000"/>
                </a:solidFill>
                <a:effectLst/>
                <a:uLnTx/>
                <a:uFillTx/>
                <a:latin typeface="Arial" pitchFamily="34" charset="0"/>
                <a:ea typeface="宋体" pitchFamily="2" charset="-122"/>
              </a:rPr>
              <a:t>3</a:t>
            </a:r>
            <a:r>
              <a:rPr kumimoji="0" lang="zh-CN" altLang="en-US" sz="2400" b="1" i="0" u="none" strike="noStrike" kern="0" cap="none" spc="0" normalizeH="0" baseline="0" noProof="0">
                <a:ln>
                  <a:noFill/>
                </a:ln>
                <a:solidFill>
                  <a:srgbClr val="000000"/>
                </a:solidFill>
                <a:effectLst/>
                <a:uLnTx/>
                <a:uFillTx/>
                <a:latin typeface="Arial" pitchFamily="34" charset="0"/>
                <a:ea typeface="宋体" pitchFamily="2" charset="-122"/>
              </a:rPr>
              <a:t>个月灭亡中国的计划</a:t>
            </a:r>
          </a:p>
        </p:txBody>
      </p:sp>
      <p:sp>
        <p:nvSpPr>
          <p:cNvPr id="35" name="Text Box 32"/>
          <p:cNvSpPr txBox="1">
            <a:spLocks noChangeArrowheads="1"/>
          </p:cNvSpPr>
          <p:nvPr/>
        </p:nvSpPr>
        <p:spPr bwMode="auto">
          <a:xfrm>
            <a:off x="5295621" y="2238842"/>
            <a:ext cx="38893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50000"/>
              </a:spcBef>
              <a:spcAft>
                <a:spcPct val="0"/>
              </a:spcAft>
              <a:buClrTx/>
              <a:buSzTx/>
              <a:buFont typeface="Arial" pitchFamily="34" charset="0"/>
              <a:buNone/>
              <a:tabLst/>
              <a:defRPr/>
            </a:pPr>
            <a:r>
              <a:rPr kumimoji="0" lang="zh-CN" altLang="en-US" sz="2400" b="1" i="0" u="none" strike="noStrike" kern="0" cap="none" spc="0" normalizeH="0" baseline="0" noProof="0">
                <a:ln>
                  <a:noFill/>
                </a:ln>
                <a:solidFill>
                  <a:srgbClr val="000000"/>
                </a:solidFill>
                <a:effectLst/>
                <a:uLnTx/>
                <a:uFillTx/>
                <a:latin typeface="Arial" pitchFamily="34" charset="0"/>
                <a:ea typeface="宋体" pitchFamily="2" charset="-122"/>
              </a:rPr>
              <a:t>取得了抗战以来的首次大捷</a:t>
            </a:r>
            <a:endParaRPr kumimoji="0" lang="zh-CN" altLang="en-US" sz="2400" b="1" i="0" u="none" strike="noStrike" kern="0" cap="none" spc="0" normalizeH="0" baseline="0" noProof="0">
              <a:ln>
                <a:noFill/>
              </a:ln>
              <a:solidFill>
                <a:srgbClr val="FF0000"/>
              </a:solidFill>
              <a:effectLst/>
              <a:uLnTx/>
              <a:uFillTx/>
              <a:latin typeface="Arial" pitchFamily="34" charset="0"/>
              <a:ea typeface="宋体" pitchFamily="2" charset="-122"/>
            </a:endParaRPr>
          </a:p>
        </p:txBody>
      </p:sp>
      <p:sp>
        <p:nvSpPr>
          <p:cNvPr id="36" name="Text Box 33"/>
          <p:cNvSpPr txBox="1">
            <a:spLocks noChangeArrowheads="1"/>
          </p:cNvSpPr>
          <p:nvPr/>
        </p:nvSpPr>
        <p:spPr bwMode="auto">
          <a:xfrm>
            <a:off x="5295621" y="2672229"/>
            <a:ext cx="39592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50000"/>
              </a:spcBef>
              <a:spcAft>
                <a:spcPct val="0"/>
              </a:spcAft>
              <a:buClrTx/>
              <a:buSzTx/>
              <a:buFont typeface="Arial" pitchFamily="34" charset="0"/>
              <a:buNone/>
              <a:tabLst/>
              <a:defRPr/>
            </a:pPr>
            <a:r>
              <a:rPr kumimoji="0" lang="zh-CN" altLang="en-US" sz="2400" b="1" i="0" u="none" strike="noStrike" kern="0" cap="none" spc="0" normalizeH="0" baseline="0" noProof="0">
                <a:ln>
                  <a:noFill/>
                </a:ln>
                <a:solidFill>
                  <a:srgbClr val="000000"/>
                </a:solidFill>
                <a:effectLst/>
                <a:uLnTx/>
                <a:uFillTx/>
                <a:latin typeface="Arial" pitchFamily="34" charset="0"/>
                <a:ea typeface="宋体" pitchFamily="2" charset="-122"/>
              </a:rPr>
              <a:t>取得了抗战以来的最大胜利</a:t>
            </a:r>
            <a:endParaRPr kumimoji="0" lang="zh-CN" altLang="en-US" sz="2400" b="1" i="0" u="none" strike="noStrike" kern="0" cap="none" spc="0" normalizeH="0" baseline="0" noProof="0">
              <a:ln>
                <a:noFill/>
              </a:ln>
              <a:solidFill>
                <a:srgbClr val="FF0000"/>
              </a:solidFill>
              <a:effectLst/>
              <a:uLnTx/>
              <a:uFillTx/>
              <a:latin typeface="Arial" pitchFamily="34" charset="0"/>
              <a:ea typeface="宋体" pitchFamily="2" charset="-122"/>
            </a:endParaRPr>
          </a:p>
        </p:txBody>
      </p:sp>
      <p:sp>
        <p:nvSpPr>
          <p:cNvPr id="37" name="Text Box 34"/>
          <p:cNvSpPr txBox="1">
            <a:spLocks noChangeArrowheads="1"/>
          </p:cNvSpPr>
          <p:nvPr/>
        </p:nvSpPr>
        <p:spPr bwMode="auto">
          <a:xfrm>
            <a:off x="5295621" y="3175467"/>
            <a:ext cx="3025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50000"/>
              </a:spcBef>
              <a:spcAft>
                <a:spcPct val="0"/>
              </a:spcAft>
              <a:buClrTx/>
              <a:buSzTx/>
              <a:buFont typeface="Arial" pitchFamily="34" charset="0"/>
              <a:buNone/>
              <a:tabLst/>
              <a:defRPr/>
            </a:pPr>
            <a:r>
              <a:rPr kumimoji="0" lang="zh-CN" altLang="en-US" sz="2400" b="1" i="0" u="none" strike="noStrike" kern="0" cap="none" spc="0" normalizeH="0" baseline="0" noProof="0" dirty="0">
                <a:ln>
                  <a:noFill/>
                </a:ln>
                <a:solidFill>
                  <a:srgbClr val="FF0000"/>
                </a:solidFill>
                <a:effectLst/>
                <a:uLnTx/>
                <a:uFillTx/>
                <a:latin typeface="Arial" pitchFamily="34" charset="0"/>
                <a:ea typeface="宋体" pitchFamily="2" charset="-122"/>
              </a:rPr>
              <a:t>张自忠</a:t>
            </a:r>
            <a:r>
              <a:rPr kumimoji="0" lang="zh-CN" altLang="en-US" sz="2400" b="1" i="0" u="none" strike="noStrike" kern="0" cap="none" spc="0" normalizeH="0" baseline="0" noProof="0" dirty="0">
                <a:ln>
                  <a:noFill/>
                </a:ln>
                <a:solidFill>
                  <a:srgbClr val="000000"/>
                </a:solidFill>
                <a:effectLst/>
                <a:uLnTx/>
                <a:uFillTx/>
                <a:latin typeface="Arial" pitchFamily="34" charset="0"/>
                <a:ea typeface="宋体" pitchFamily="2" charset="-122"/>
              </a:rPr>
              <a:t>将军壮烈殉国</a:t>
            </a:r>
          </a:p>
        </p:txBody>
      </p:sp>
      <p:sp>
        <p:nvSpPr>
          <p:cNvPr id="38" name="Line 35"/>
          <p:cNvSpPr>
            <a:spLocks noChangeShapeType="1"/>
          </p:cNvSpPr>
          <p:nvPr/>
        </p:nvSpPr>
        <p:spPr bwMode="auto">
          <a:xfrm>
            <a:off x="9148483" y="2672229"/>
            <a:ext cx="11874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0" cap="none" spc="0" normalizeH="0" baseline="0" noProof="0" smtClean="0">
              <a:ln>
                <a:noFill/>
              </a:ln>
              <a:solidFill>
                <a:srgbClr val="000000"/>
              </a:solidFill>
              <a:effectLst/>
              <a:uLnTx/>
              <a:uFillTx/>
              <a:latin typeface="Arial" pitchFamily="34" charset="0"/>
              <a:ea typeface="宋体" pitchFamily="2" charset="-122"/>
            </a:endParaRPr>
          </a:p>
        </p:txBody>
      </p:sp>
      <p:sp>
        <p:nvSpPr>
          <p:cNvPr id="39" name="Line 36"/>
          <p:cNvSpPr>
            <a:spLocks noChangeShapeType="1"/>
          </p:cNvSpPr>
          <p:nvPr/>
        </p:nvSpPr>
        <p:spPr bwMode="auto">
          <a:xfrm>
            <a:off x="9148483" y="3104029"/>
            <a:ext cx="11874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0" cap="none" spc="0" normalizeH="0" baseline="0" noProof="0" smtClean="0">
              <a:ln>
                <a:noFill/>
              </a:ln>
              <a:solidFill>
                <a:srgbClr val="000000"/>
              </a:solidFill>
              <a:effectLst/>
              <a:uLnTx/>
              <a:uFillTx/>
              <a:latin typeface="Arial" pitchFamily="34" charset="0"/>
              <a:ea typeface="宋体" pitchFamily="2" charset="-122"/>
            </a:endParaRPr>
          </a:p>
        </p:txBody>
      </p:sp>
      <p:sp>
        <p:nvSpPr>
          <p:cNvPr id="40" name="Text Box 37"/>
          <p:cNvSpPr txBox="1">
            <a:spLocks noChangeArrowheads="1"/>
          </p:cNvSpPr>
          <p:nvPr/>
        </p:nvSpPr>
        <p:spPr bwMode="auto">
          <a:xfrm>
            <a:off x="3568421" y="4183529"/>
            <a:ext cx="1727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50000"/>
              </a:spcBef>
              <a:spcAft>
                <a:spcPct val="0"/>
              </a:spcAft>
              <a:buClrTx/>
              <a:buSzTx/>
              <a:buFont typeface="Arial" pitchFamily="34" charset="0"/>
              <a:buNone/>
              <a:tabLst/>
              <a:defRPr/>
            </a:pPr>
            <a:r>
              <a:rPr kumimoji="0" lang="en-US" altLang="zh-CN" sz="2400" b="1" i="0" u="none" strike="noStrike" kern="0" cap="none" spc="0" normalizeH="0" baseline="0" noProof="0">
                <a:ln>
                  <a:noFill/>
                </a:ln>
                <a:solidFill>
                  <a:srgbClr val="000000"/>
                </a:solidFill>
                <a:effectLst/>
                <a:uLnTx/>
                <a:uFillTx/>
                <a:latin typeface="Arial" pitchFamily="34" charset="0"/>
                <a:ea typeface="宋体" pitchFamily="2" charset="-122"/>
              </a:rPr>
              <a:t>1937</a:t>
            </a:r>
            <a:r>
              <a:rPr kumimoji="0" lang="zh-CN" altLang="en-US" sz="2400" b="1" i="0" u="none" strike="noStrike" kern="0" cap="none" spc="0" normalizeH="0" baseline="0" noProof="0">
                <a:ln>
                  <a:noFill/>
                </a:ln>
                <a:solidFill>
                  <a:srgbClr val="000000"/>
                </a:solidFill>
                <a:effectLst/>
                <a:uLnTx/>
                <a:uFillTx/>
                <a:latin typeface="Arial" pitchFamily="34" charset="0"/>
                <a:ea typeface="宋体" pitchFamily="2" charset="-122"/>
              </a:rPr>
              <a:t>年</a:t>
            </a:r>
            <a:r>
              <a:rPr kumimoji="0" lang="en-US" altLang="zh-CN" sz="2400" b="1" i="0" u="none" strike="noStrike" kern="0" cap="none" spc="0" normalizeH="0" baseline="0" noProof="0">
                <a:ln>
                  <a:noFill/>
                </a:ln>
                <a:solidFill>
                  <a:srgbClr val="000000"/>
                </a:solidFill>
                <a:effectLst/>
                <a:uLnTx/>
                <a:uFillTx/>
                <a:latin typeface="Arial" pitchFamily="34" charset="0"/>
                <a:ea typeface="宋体" pitchFamily="2" charset="-122"/>
              </a:rPr>
              <a:t>8</a:t>
            </a:r>
            <a:r>
              <a:rPr kumimoji="0" lang="zh-CN" altLang="en-US" sz="2400" b="1" i="0" u="none" strike="noStrike" kern="0" cap="none" spc="0" normalizeH="0" baseline="0" noProof="0">
                <a:ln>
                  <a:noFill/>
                </a:ln>
                <a:solidFill>
                  <a:srgbClr val="000000"/>
                </a:solidFill>
                <a:effectLst/>
                <a:uLnTx/>
                <a:uFillTx/>
                <a:latin typeface="Arial" pitchFamily="34" charset="0"/>
                <a:ea typeface="宋体" pitchFamily="2" charset="-122"/>
              </a:rPr>
              <a:t>月洛川会议</a:t>
            </a:r>
          </a:p>
        </p:txBody>
      </p:sp>
      <p:sp>
        <p:nvSpPr>
          <p:cNvPr id="41" name="AutoShape 38"/>
          <p:cNvSpPr>
            <a:spLocks/>
          </p:cNvSpPr>
          <p:nvPr/>
        </p:nvSpPr>
        <p:spPr bwMode="auto">
          <a:xfrm>
            <a:off x="5222596" y="4183529"/>
            <a:ext cx="73025" cy="790575"/>
          </a:xfrm>
          <a:prstGeom prst="leftBrace">
            <a:avLst>
              <a:gd name="adj1" fmla="val 8996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marL="0" marR="0" lvl="0" indent="0" defTabSz="914400" eaLnBrk="1" fontAlgn="base" latinLnBrk="0" hangingPunct="1">
              <a:lnSpc>
                <a:spcPct val="100000"/>
              </a:lnSpc>
              <a:spcBef>
                <a:spcPct val="0"/>
              </a:spcBef>
              <a:spcAft>
                <a:spcPct val="0"/>
              </a:spcAft>
              <a:buClrTx/>
              <a:buSzTx/>
              <a:buFont typeface="Arial" pitchFamily="34" charset="0"/>
              <a:buNone/>
              <a:tabLst/>
              <a:defRPr/>
            </a:pPr>
            <a:endParaRPr kumimoji="0" lang="zh-CN" altLang="en-US" sz="2800" b="0" i="0" u="none" strike="noStrike" kern="0" cap="none" spc="0" normalizeH="0" baseline="0" noProof="0" smtClean="0">
              <a:ln>
                <a:noFill/>
              </a:ln>
              <a:solidFill>
                <a:srgbClr val="000000"/>
              </a:solidFill>
              <a:effectLst/>
              <a:uLnTx/>
              <a:uFillTx/>
              <a:latin typeface="Arial" pitchFamily="34" charset="0"/>
              <a:ea typeface="宋体" pitchFamily="2" charset="-122"/>
            </a:endParaRPr>
          </a:p>
        </p:txBody>
      </p:sp>
      <p:sp>
        <p:nvSpPr>
          <p:cNvPr id="42" name="Text Box 39"/>
          <p:cNvSpPr txBox="1">
            <a:spLocks noChangeArrowheads="1"/>
          </p:cNvSpPr>
          <p:nvPr/>
        </p:nvSpPr>
        <p:spPr bwMode="auto">
          <a:xfrm>
            <a:off x="3495396" y="5047129"/>
            <a:ext cx="27368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50000"/>
              </a:spcBef>
              <a:spcAft>
                <a:spcPct val="0"/>
              </a:spcAft>
              <a:buClrTx/>
              <a:buSzTx/>
              <a:buFont typeface="Arial" pitchFamily="34" charset="0"/>
              <a:buNone/>
              <a:tabLst/>
              <a:defRPr/>
            </a:pPr>
            <a:r>
              <a:rPr kumimoji="0" lang="en-US" altLang="zh-CN" sz="2400" b="1" i="0" u="none" strike="noStrike" kern="0" cap="none" spc="0" normalizeH="0" baseline="0" noProof="0">
                <a:ln>
                  <a:noFill/>
                </a:ln>
                <a:solidFill>
                  <a:srgbClr val="000000"/>
                </a:solidFill>
                <a:effectLst/>
                <a:uLnTx/>
                <a:uFillTx/>
                <a:latin typeface="Arial" pitchFamily="34" charset="0"/>
                <a:ea typeface="宋体" pitchFamily="2" charset="-122"/>
              </a:rPr>
              <a:t>1940</a:t>
            </a:r>
            <a:r>
              <a:rPr kumimoji="0" lang="zh-CN" altLang="en-US" sz="2400" b="1" i="0" u="none" strike="noStrike" kern="0" cap="none" spc="0" normalizeH="0" baseline="0" noProof="0">
                <a:ln>
                  <a:noFill/>
                </a:ln>
                <a:solidFill>
                  <a:srgbClr val="000000"/>
                </a:solidFill>
                <a:effectLst/>
                <a:uLnTx/>
                <a:uFillTx/>
                <a:latin typeface="Arial" pitchFamily="34" charset="0"/>
                <a:ea typeface="宋体" pitchFamily="2" charset="-122"/>
              </a:rPr>
              <a:t>年下半年发动</a:t>
            </a:r>
          </a:p>
        </p:txBody>
      </p:sp>
      <p:sp>
        <p:nvSpPr>
          <p:cNvPr id="43" name="Text Box 40"/>
          <p:cNvSpPr txBox="1">
            <a:spLocks noChangeArrowheads="1"/>
          </p:cNvSpPr>
          <p:nvPr/>
        </p:nvSpPr>
        <p:spPr bwMode="auto">
          <a:xfrm>
            <a:off x="7673696" y="4543892"/>
            <a:ext cx="27352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50000"/>
              </a:spcBef>
              <a:spcAft>
                <a:spcPct val="0"/>
              </a:spcAft>
              <a:buClrTx/>
              <a:buSzTx/>
              <a:buFont typeface="Arial" pitchFamily="34" charset="0"/>
              <a:buNone/>
              <a:tabLst/>
              <a:defRPr/>
            </a:pPr>
            <a:r>
              <a:rPr kumimoji="0" lang="zh-CN" altLang="en-US" sz="2400" b="1" i="0" u="none" strike="noStrike" kern="0" cap="none" spc="0" normalizeH="0" baseline="0" noProof="0">
                <a:ln>
                  <a:noFill/>
                </a:ln>
                <a:solidFill>
                  <a:srgbClr val="000000"/>
                </a:solidFill>
                <a:effectLst/>
                <a:uLnTx/>
                <a:uFillTx/>
                <a:latin typeface="Arial" pitchFamily="34" charset="0"/>
                <a:ea typeface="宋体" pitchFamily="2" charset="-122"/>
              </a:rPr>
              <a:t>指挥中枢和总后方</a:t>
            </a:r>
          </a:p>
        </p:txBody>
      </p:sp>
      <p:sp>
        <p:nvSpPr>
          <p:cNvPr id="44" name="Text Box 41"/>
          <p:cNvSpPr txBox="1">
            <a:spLocks noChangeArrowheads="1"/>
          </p:cNvSpPr>
          <p:nvPr/>
        </p:nvSpPr>
        <p:spPr bwMode="auto">
          <a:xfrm>
            <a:off x="5224183" y="4543892"/>
            <a:ext cx="23764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50000"/>
              </a:spcBef>
              <a:spcAft>
                <a:spcPct val="0"/>
              </a:spcAft>
              <a:buClrTx/>
              <a:buSzTx/>
              <a:buFont typeface="Arial" pitchFamily="34" charset="0"/>
              <a:buNone/>
              <a:tabLst/>
              <a:defRPr/>
            </a:pPr>
            <a:r>
              <a:rPr kumimoji="0" lang="zh-CN" altLang="en-US" sz="2400" b="1" i="0" u="none" strike="noStrike" kern="0" cap="none" spc="0" normalizeH="0" baseline="0" noProof="0">
                <a:ln>
                  <a:noFill/>
                </a:ln>
                <a:solidFill>
                  <a:srgbClr val="FF0000"/>
                </a:solidFill>
                <a:effectLst/>
                <a:uLnTx/>
                <a:uFillTx/>
                <a:latin typeface="Arial" pitchFamily="34" charset="0"/>
                <a:ea typeface="宋体" pitchFamily="2" charset="-122"/>
              </a:rPr>
              <a:t>成立陕甘宁边区</a:t>
            </a:r>
          </a:p>
        </p:txBody>
      </p:sp>
      <p:sp>
        <p:nvSpPr>
          <p:cNvPr id="45" name="Line 42"/>
          <p:cNvSpPr>
            <a:spLocks noChangeShapeType="1"/>
          </p:cNvSpPr>
          <p:nvPr/>
        </p:nvSpPr>
        <p:spPr bwMode="auto">
          <a:xfrm>
            <a:off x="7456208" y="4768474"/>
            <a:ext cx="28733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0" cap="none" spc="0" normalizeH="0" baseline="0" noProof="0" smtClean="0">
              <a:ln>
                <a:noFill/>
              </a:ln>
              <a:solidFill>
                <a:srgbClr val="000000"/>
              </a:solidFill>
              <a:effectLst/>
              <a:uLnTx/>
              <a:uFillTx/>
              <a:latin typeface="Arial" pitchFamily="34" charset="0"/>
              <a:ea typeface="宋体" pitchFamily="2" charset="-122"/>
            </a:endParaRPr>
          </a:p>
        </p:txBody>
      </p:sp>
      <p:sp>
        <p:nvSpPr>
          <p:cNvPr id="46" name="AutoShape 43"/>
          <p:cNvSpPr>
            <a:spLocks/>
          </p:cNvSpPr>
          <p:nvPr/>
        </p:nvSpPr>
        <p:spPr bwMode="auto">
          <a:xfrm>
            <a:off x="5224183" y="5696417"/>
            <a:ext cx="71438" cy="719137"/>
          </a:xfrm>
          <a:prstGeom prst="leftBrace">
            <a:avLst>
              <a:gd name="adj1" fmla="val 83655"/>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marL="0" marR="0" lvl="0" indent="0" defTabSz="914400" eaLnBrk="1" fontAlgn="base" latinLnBrk="0" hangingPunct="1">
              <a:lnSpc>
                <a:spcPct val="100000"/>
              </a:lnSpc>
              <a:spcBef>
                <a:spcPct val="0"/>
              </a:spcBef>
              <a:spcAft>
                <a:spcPct val="0"/>
              </a:spcAft>
              <a:buClrTx/>
              <a:buSzTx/>
              <a:buFont typeface="Arial" pitchFamily="34" charset="0"/>
              <a:buNone/>
              <a:tabLst/>
              <a:defRPr/>
            </a:pPr>
            <a:endParaRPr kumimoji="0" lang="zh-CN" altLang="en-US" sz="2800" b="0" i="0" u="none" strike="noStrike" kern="0" cap="none" spc="0" normalizeH="0" baseline="0" noProof="0" smtClean="0">
              <a:ln>
                <a:noFill/>
              </a:ln>
              <a:solidFill>
                <a:srgbClr val="000000"/>
              </a:solidFill>
              <a:effectLst/>
              <a:uLnTx/>
              <a:uFillTx/>
              <a:latin typeface="Arial" pitchFamily="34" charset="0"/>
              <a:ea typeface="宋体" pitchFamily="2" charset="-122"/>
            </a:endParaRPr>
          </a:p>
        </p:txBody>
      </p:sp>
      <p:sp>
        <p:nvSpPr>
          <p:cNvPr id="47" name="Text Box 44"/>
          <p:cNvSpPr txBox="1">
            <a:spLocks noChangeArrowheads="1"/>
          </p:cNvSpPr>
          <p:nvPr/>
        </p:nvSpPr>
        <p:spPr bwMode="auto">
          <a:xfrm>
            <a:off x="5295621" y="5407492"/>
            <a:ext cx="29527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50000"/>
              </a:spcBef>
              <a:spcAft>
                <a:spcPct val="0"/>
              </a:spcAft>
              <a:buClrTx/>
              <a:buSzTx/>
              <a:buFont typeface="Arial" pitchFamily="34" charset="0"/>
              <a:buNone/>
              <a:tabLst/>
              <a:defRPr/>
            </a:pPr>
            <a:r>
              <a:rPr kumimoji="0" lang="zh-CN" altLang="en-US" sz="2400" b="1" i="0" u="none" strike="noStrike" kern="0" cap="none" spc="0" normalizeH="0" baseline="0" noProof="0">
                <a:ln>
                  <a:noFill/>
                </a:ln>
                <a:solidFill>
                  <a:srgbClr val="000000"/>
                </a:solidFill>
                <a:effectLst/>
                <a:uLnTx/>
                <a:uFillTx/>
                <a:latin typeface="Arial" pitchFamily="34" charset="0"/>
                <a:ea typeface="宋体" pitchFamily="2" charset="-122"/>
              </a:rPr>
              <a:t>各种形式的游击战</a:t>
            </a:r>
          </a:p>
        </p:txBody>
      </p:sp>
      <p:sp>
        <p:nvSpPr>
          <p:cNvPr id="48" name="AutoShape 45"/>
          <p:cNvSpPr>
            <a:spLocks/>
          </p:cNvSpPr>
          <p:nvPr/>
        </p:nvSpPr>
        <p:spPr bwMode="auto">
          <a:xfrm>
            <a:off x="7240308" y="5912317"/>
            <a:ext cx="71438" cy="719137"/>
          </a:xfrm>
          <a:prstGeom prst="leftBrace">
            <a:avLst>
              <a:gd name="adj1" fmla="val 83655"/>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marL="0" marR="0" lvl="0" indent="0" defTabSz="914400" eaLnBrk="1" fontAlgn="base" latinLnBrk="0" hangingPunct="1">
              <a:lnSpc>
                <a:spcPct val="100000"/>
              </a:lnSpc>
              <a:spcBef>
                <a:spcPct val="0"/>
              </a:spcBef>
              <a:spcAft>
                <a:spcPct val="0"/>
              </a:spcAft>
              <a:buClrTx/>
              <a:buSzTx/>
              <a:buFont typeface="Arial" pitchFamily="34" charset="0"/>
              <a:buNone/>
              <a:tabLst/>
              <a:defRPr/>
            </a:pPr>
            <a:endParaRPr kumimoji="0" lang="zh-CN" altLang="en-US" sz="2800" b="0" i="0" u="none" strike="noStrike" kern="0" cap="none" spc="0" normalizeH="0" baseline="0" noProof="0" smtClean="0">
              <a:ln>
                <a:noFill/>
              </a:ln>
              <a:solidFill>
                <a:srgbClr val="000000"/>
              </a:solidFill>
              <a:effectLst/>
              <a:uLnTx/>
              <a:uFillTx/>
              <a:latin typeface="Arial" pitchFamily="34" charset="0"/>
              <a:ea typeface="宋体" pitchFamily="2" charset="-122"/>
            </a:endParaRPr>
          </a:p>
        </p:txBody>
      </p:sp>
      <p:sp>
        <p:nvSpPr>
          <p:cNvPr id="49" name="Line 46"/>
          <p:cNvSpPr>
            <a:spLocks noChangeShapeType="1"/>
          </p:cNvSpPr>
          <p:nvPr/>
        </p:nvSpPr>
        <p:spPr bwMode="auto">
          <a:xfrm>
            <a:off x="7384771" y="6631454"/>
            <a:ext cx="16557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0" cap="none" spc="0" normalizeH="0" baseline="0" noProof="0" smtClean="0">
              <a:ln>
                <a:noFill/>
              </a:ln>
              <a:solidFill>
                <a:srgbClr val="000000"/>
              </a:solidFill>
              <a:effectLst/>
              <a:uLnTx/>
              <a:uFillTx/>
              <a:latin typeface="Arial" pitchFamily="34" charset="0"/>
              <a:ea typeface="宋体" pitchFamily="2" charset="-122"/>
            </a:endParaRPr>
          </a:p>
        </p:txBody>
      </p:sp>
      <p:sp>
        <p:nvSpPr>
          <p:cNvPr id="50" name="Text Box 47"/>
          <p:cNvSpPr txBox="1">
            <a:spLocks noChangeArrowheads="1"/>
          </p:cNvSpPr>
          <p:nvPr/>
        </p:nvSpPr>
        <p:spPr bwMode="auto">
          <a:xfrm>
            <a:off x="7240308" y="5767854"/>
            <a:ext cx="23764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50000"/>
              </a:spcBef>
              <a:spcAft>
                <a:spcPct val="0"/>
              </a:spcAft>
              <a:buClrTx/>
              <a:buSzTx/>
              <a:buFont typeface="Arial" pitchFamily="34" charset="0"/>
              <a:buNone/>
              <a:tabLst/>
              <a:defRPr/>
            </a:pPr>
            <a:r>
              <a:rPr kumimoji="0" lang="zh-CN" altLang="en-US" sz="2400" b="1" i="0" u="none" strike="noStrike" kern="0" cap="none" spc="0" normalizeH="0" baseline="0" noProof="0">
                <a:ln>
                  <a:noFill/>
                </a:ln>
                <a:solidFill>
                  <a:srgbClr val="FF0000"/>
                </a:solidFill>
                <a:effectLst/>
                <a:uLnTx/>
                <a:uFillTx/>
                <a:latin typeface="Arial" pitchFamily="34" charset="0"/>
                <a:ea typeface="宋体" pitchFamily="2" charset="-122"/>
              </a:rPr>
              <a:t>蒙古抗日游击队</a:t>
            </a:r>
          </a:p>
        </p:txBody>
      </p:sp>
      <p:sp>
        <p:nvSpPr>
          <p:cNvPr id="51" name="Text Box 48"/>
          <p:cNvSpPr txBox="1">
            <a:spLocks noChangeArrowheads="1"/>
          </p:cNvSpPr>
          <p:nvPr/>
        </p:nvSpPr>
        <p:spPr bwMode="auto">
          <a:xfrm>
            <a:off x="7456208" y="6199654"/>
            <a:ext cx="1511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50000"/>
              </a:spcBef>
              <a:spcAft>
                <a:spcPct val="0"/>
              </a:spcAft>
              <a:buClrTx/>
              <a:buSzTx/>
              <a:buFont typeface="Arial" pitchFamily="34" charset="0"/>
              <a:buNone/>
              <a:tabLst/>
              <a:defRPr/>
            </a:pPr>
            <a:r>
              <a:rPr kumimoji="0" lang="zh-CN" altLang="en-US" sz="2400" b="1" i="0" u="none" strike="noStrike" kern="0" cap="none" spc="0" normalizeH="0" baseline="0" noProof="0">
                <a:ln>
                  <a:noFill/>
                </a:ln>
                <a:solidFill>
                  <a:srgbClr val="FF0000"/>
                </a:solidFill>
                <a:effectLst/>
                <a:uLnTx/>
                <a:uFillTx/>
                <a:latin typeface="Arial" pitchFamily="34" charset="0"/>
                <a:ea typeface="宋体" pitchFamily="2" charset="-122"/>
              </a:rPr>
              <a:t>回民支队</a:t>
            </a:r>
          </a:p>
        </p:txBody>
      </p:sp>
      <p:sp>
        <p:nvSpPr>
          <p:cNvPr id="52" name="Text Box 49"/>
          <p:cNvSpPr txBox="1">
            <a:spLocks noChangeArrowheads="1"/>
          </p:cNvSpPr>
          <p:nvPr/>
        </p:nvSpPr>
        <p:spPr bwMode="auto">
          <a:xfrm>
            <a:off x="9111971" y="2238842"/>
            <a:ext cx="11525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50000"/>
              </a:spcBef>
              <a:spcAft>
                <a:spcPct val="0"/>
              </a:spcAft>
              <a:buClrTx/>
              <a:buSzTx/>
              <a:buFont typeface="Arial" pitchFamily="34" charset="0"/>
              <a:buNone/>
              <a:tabLst/>
              <a:defRPr/>
            </a:pPr>
            <a:r>
              <a:rPr kumimoji="0" lang="zh-CN" altLang="en-US" sz="2400" b="1" i="0" u="none" strike="noStrike" kern="0" cap="none" spc="0" normalizeH="0" baseline="0" noProof="0">
                <a:ln>
                  <a:noFill/>
                </a:ln>
                <a:solidFill>
                  <a:srgbClr val="FF0000"/>
                </a:solidFill>
                <a:effectLst/>
                <a:uLnTx/>
                <a:uFillTx/>
                <a:latin typeface="Arial" pitchFamily="34" charset="0"/>
                <a:ea typeface="宋体" pitchFamily="2" charset="-122"/>
              </a:rPr>
              <a:t>平型关</a:t>
            </a:r>
          </a:p>
        </p:txBody>
      </p:sp>
      <p:sp>
        <p:nvSpPr>
          <p:cNvPr id="53" name="Text Box 50"/>
          <p:cNvSpPr txBox="1">
            <a:spLocks noChangeArrowheads="1"/>
          </p:cNvSpPr>
          <p:nvPr/>
        </p:nvSpPr>
        <p:spPr bwMode="auto">
          <a:xfrm>
            <a:off x="9111971" y="2672229"/>
            <a:ext cx="11525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50000"/>
              </a:spcBef>
              <a:spcAft>
                <a:spcPct val="0"/>
              </a:spcAft>
              <a:buClrTx/>
              <a:buSzTx/>
              <a:buFont typeface="Arial" pitchFamily="34" charset="0"/>
              <a:buNone/>
              <a:tabLst/>
              <a:defRPr/>
            </a:pPr>
            <a:r>
              <a:rPr kumimoji="0" lang="zh-CN" altLang="en-US" sz="2400" b="1" i="0" u="none" strike="noStrike" kern="0" cap="none" spc="0" normalizeH="0" baseline="0" noProof="0">
                <a:ln>
                  <a:noFill/>
                </a:ln>
                <a:solidFill>
                  <a:srgbClr val="0000CC"/>
                </a:solidFill>
                <a:effectLst/>
                <a:uLnTx/>
                <a:uFillTx/>
                <a:latin typeface="Arial" pitchFamily="34" charset="0"/>
                <a:ea typeface="宋体" pitchFamily="2" charset="-122"/>
              </a:rPr>
              <a:t>台儿庄</a:t>
            </a:r>
          </a:p>
        </p:txBody>
      </p:sp>
      <p:sp>
        <p:nvSpPr>
          <p:cNvPr id="54" name="Text Box 51"/>
          <p:cNvSpPr txBox="1">
            <a:spLocks noChangeArrowheads="1"/>
          </p:cNvSpPr>
          <p:nvPr/>
        </p:nvSpPr>
        <p:spPr bwMode="auto">
          <a:xfrm>
            <a:off x="5224183" y="4112092"/>
            <a:ext cx="8636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50000"/>
              </a:spcBef>
              <a:spcAft>
                <a:spcPct val="0"/>
              </a:spcAft>
              <a:buClrTx/>
              <a:buSzTx/>
              <a:buFont typeface="Arial" pitchFamily="34" charset="0"/>
              <a:buNone/>
              <a:tabLst/>
              <a:defRPr/>
            </a:pPr>
            <a:r>
              <a:rPr kumimoji="0" lang="zh-CN" altLang="en-US" sz="2400" b="1" i="0" u="none" strike="noStrike" kern="0" cap="none" spc="0" normalizeH="0" baseline="0" noProof="0" dirty="0">
                <a:ln>
                  <a:noFill/>
                </a:ln>
                <a:solidFill>
                  <a:srgbClr val="000000"/>
                </a:solidFill>
                <a:effectLst/>
                <a:uLnTx/>
                <a:uFillTx/>
                <a:latin typeface="Arial" pitchFamily="34" charset="0"/>
                <a:ea typeface="宋体" pitchFamily="2" charset="-122"/>
              </a:rPr>
              <a:t>制定</a:t>
            </a:r>
          </a:p>
        </p:txBody>
      </p:sp>
    </p:spTree>
    <p:extLst>
      <p:ext uri="{BB962C8B-B14F-4D97-AF65-F5344CB8AC3E}">
        <p14:creationId xmlns:p14="http://schemas.microsoft.com/office/powerpoint/2010/main" val="338765669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
                                          </p:val>
                                        </p:tav>
                                        <p:tav tm="100000">
                                          <p:val>
                                            <p:strVal val="#ppt_x"/>
                                          </p:val>
                                        </p:tav>
                                      </p:tavLst>
                                    </p:anim>
                                    <p:anim calcmode="lin" valueType="num">
                                      <p:cBhvr>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p:cTn id="13" dur="500" fill="hold"/>
                                        <p:tgtEl>
                                          <p:spTgt spid="52"/>
                                        </p:tgtEl>
                                        <p:attrNameLst>
                                          <p:attrName>ppt_x</p:attrName>
                                        </p:attrNameLst>
                                      </p:cBhvr>
                                      <p:tavLst>
                                        <p:tav tm="0">
                                          <p:val>
                                            <p:strVal val="#ppt_x"/>
                                          </p:val>
                                        </p:tav>
                                        <p:tav tm="100000">
                                          <p:val>
                                            <p:strVal val="#ppt_x"/>
                                          </p:val>
                                        </p:tav>
                                      </p:tavLst>
                                    </p:anim>
                                    <p:anim calcmode="lin" valueType="num">
                                      <p:cBhvr>
                                        <p:cTn id="14"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ppt_x</p:attrName>
                                        </p:attrNameLst>
                                      </p:cBhvr>
                                      <p:tavLst>
                                        <p:tav tm="0">
                                          <p:val>
                                            <p:strVal val="#ppt_x"/>
                                          </p:val>
                                        </p:tav>
                                        <p:tav tm="100000">
                                          <p:val>
                                            <p:strVal val="#ppt_x"/>
                                          </p:val>
                                        </p:tav>
                                      </p:tavLst>
                                    </p:anim>
                                    <p:anim calcmode="lin" valueType="num">
                                      <p:cBhvr>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3"/>
                                        </p:tgtEl>
                                        <p:attrNameLst>
                                          <p:attrName>style.visibility</p:attrName>
                                        </p:attrNameLst>
                                      </p:cBhvr>
                                      <p:to>
                                        <p:strVal val="visible"/>
                                      </p:to>
                                    </p:set>
                                    <p:anim calcmode="lin" valueType="num">
                                      <p:cBhvr>
                                        <p:cTn id="25" dur="500" fill="hold"/>
                                        <p:tgtEl>
                                          <p:spTgt spid="53"/>
                                        </p:tgtEl>
                                        <p:attrNameLst>
                                          <p:attrName>ppt_x</p:attrName>
                                        </p:attrNameLst>
                                      </p:cBhvr>
                                      <p:tavLst>
                                        <p:tav tm="0">
                                          <p:val>
                                            <p:strVal val="#ppt_x"/>
                                          </p:val>
                                        </p:tav>
                                        <p:tav tm="100000">
                                          <p:val>
                                            <p:strVal val="#ppt_x"/>
                                          </p:val>
                                        </p:tav>
                                      </p:tavLst>
                                    </p:anim>
                                    <p:anim calcmode="lin" valueType="num">
                                      <p:cBhvr>
                                        <p:cTn id="26"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ppt_x</p:attrName>
                                        </p:attrNameLst>
                                      </p:cBhvr>
                                      <p:tavLst>
                                        <p:tav tm="0">
                                          <p:val>
                                            <p:strVal val="#ppt_x"/>
                                          </p:val>
                                        </p:tav>
                                        <p:tav tm="100000">
                                          <p:val>
                                            <p:strVal val="#ppt_x"/>
                                          </p:val>
                                        </p:tav>
                                      </p:tavLst>
                                    </p:anim>
                                    <p:anim calcmode="lin" valueType="num">
                                      <p:cBhvr>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500" fill="hold"/>
                                        <p:tgtEl>
                                          <p:spTgt spid="11"/>
                                        </p:tgtEl>
                                        <p:attrNameLst>
                                          <p:attrName>ppt_x</p:attrName>
                                        </p:attrNameLst>
                                      </p:cBhvr>
                                      <p:tavLst>
                                        <p:tav tm="0">
                                          <p:val>
                                            <p:strVal val="#ppt_x"/>
                                          </p:val>
                                        </p:tav>
                                        <p:tav tm="100000">
                                          <p:val>
                                            <p:strVal val="#ppt_x"/>
                                          </p:val>
                                        </p:tav>
                                      </p:tavLst>
                                    </p:anim>
                                    <p:anim calcmode="lin" valueType="num">
                                      <p:cBhvr>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p:cTn id="43" dur="500" fill="hold"/>
                                        <p:tgtEl>
                                          <p:spTgt spid="12"/>
                                        </p:tgtEl>
                                        <p:attrNameLst>
                                          <p:attrName>ppt_x</p:attrName>
                                        </p:attrNameLst>
                                      </p:cBhvr>
                                      <p:tavLst>
                                        <p:tav tm="0">
                                          <p:val>
                                            <p:strVal val="#ppt_x"/>
                                          </p:val>
                                        </p:tav>
                                        <p:tav tm="100000">
                                          <p:val>
                                            <p:strVal val="#ppt_x"/>
                                          </p:val>
                                        </p:tav>
                                      </p:tavLst>
                                    </p:anim>
                                    <p:anim calcmode="lin" valueType="num">
                                      <p:cBhvr>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4"/>
                                        </p:tgtEl>
                                        <p:attrNameLst>
                                          <p:attrName>style.visibility</p:attrName>
                                        </p:attrNameLst>
                                      </p:cBhvr>
                                      <p:to>
                                        <p:strVal val="visible"/>
                                      </p:to>
                                    </p:set>
                                    <p:anim calcmode="lin" valueType="num">
                                      <p:cBhvr>
                                        <p:cTn id="49" dur="500" fill="hold"/>
                                        <p:tgtEl>
                                          <p:spTgt spid="44"/>
                                        </p:tgtEl>
                                        <p:attrNameLst>
                                          <p:attrName>ppt_x</p:attrName>
                                        </p:attrNameLst>
                                      </p:cBhvr>
                                      <p:tavLst>
                                        <p:tav tm="0">
                                          <p:val>
                                            <p:strVal val="#ppt_x"/>
                                          </p:val>
                                        </p:tav>
                                        <p:tav tm="100000">
                                          <p:val>
                                            <p:strVal val="#ppt_x"/>
                                          </p:val>
                                        </p:tav>
                                      </p:tavLst>
                                    </p:anim>
                                    <p:anim calcmode="lin" valueType="num">
                                      <p:cBhvr>
                                        <p:cTn id="50"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p:cTn id="55" dur="500" fill="hold"/>
                                        <p:tgtEl>
                                          <p:spTgt spid="13"/>
                                        </p:tgtEl>
                                        <p:attrNameLst>
                                          <p:attrName>ppt_x</p:attrName>
                                        </p:attrNameLst>
                                      </p:cBhvr>
                                      <p:tavLst>
                                        <p:tav tm="0">
                                          <p:val>
                                            <p:strVal val="#ppt_x"/>
                                          </p:val>
                                        </p:tav>
                                        <p:tav tm="100000">
                                          <p:val>
                                            <p:strVal val="#ppt_x"/>
                                          </p:val>
                                        </p:tav>
                                      </p:tavLst>
                                    </p:anim>
                                    <p:anim calcmode="lin" valueType="num">
                                      <p:cBhvr>
                                        <p:cTn id="5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50"/>
                                        </p:tgtEl>
                                        <p:attrNameLst>
                                          <p:attrName>style.visibility</p:attrName>
                                        </p:attrNameLst>
                                      </p:cBhvr>
                                      <p:to>
                                        <p:strVal val="visible"/>
                                      </p:to>
                                    </p:set>
                                    <p:anim calcmode="lin" valueType="num">
                                      <p:cBhvr>
                                        <p:cTn id="61" dur="500" fill="hold"/>
                                        <p:tgtEl>
                                          <p:spTgt spid="50"/>
                                        </p:tgtEl>
                                        <p:attrNameLst>
                                          <p:attrName>ppt_x</p:attrName>
                                        </p:attrNameLst>
                                      </p:cBhvr>
                                      <p:tavLst>
                                        <p:tav tm="0">
                                          <p:val>
                                            <p:strVal val="#ppt_x"/>
                                          </p:val>
                                        </p:tav>
                                        <p:tav tm="100000">
                                          <p:val>
                                            <p:strVal val="#ppt_x"/>
                                          </p:val>
                                        </p:tav>
                                      </p:tavLst>
                                    </p:anim>
                                    <p:anim calcmode="lin" valueType="num">
                                      <p:cBhvr>
                                        <p:cTn id="62" dur="500" fill="hold"/>
                                        <p:tgtEl>
                                          <p:spTgt spid="50"/>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51"/>
                                        </p:tgtEl>
                                        <p:attrNameLst>
                                          <p:attrName>style.visibility</p:attrName>
                                        </p:attrNameLst>
                                      </p:cBhvr>
                                      <p:to>
                                        <p:strVal val="visible"/>
                                      </p:to>
                                    </p:set>
                                    <p:anim calcmode="lin" valueType="num">
                                      <p:cBhvr>
                                        <p:cTn id="65" dur="500" fill="hold"/>
                                        <p:tgtEl>
                                          <p:spTgt spid="51"/>
                                        </p:tgtEl>
                                        <p:attrNameLst>
                                          <p:attrName>ppt_x</p:attrName>
                                        </p:attrNameLst>
                                      </p:cBhvr>
                                      <p:tavLst>
                                        <p:tav tm="0">
                                          <p:val>
                                            <p:strVal val="#ppt_x"/>
                                          </p:val>
                                        </p:tav>
                                        <p:tav tm="100000">
                                          <p:val>
                                            <p:strVal val="#ppt_x"/>
                                          </p:val>
                                        </p:tav>
                                      </p:tavLst>
                                    </p:anim>
                                    <p:anim calcmode="lin" valueType="num">
                                      <p:cBhvr>
                                        <p:cTn id="66"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44" grpId="0"/>
      <p:bldP spid="50" grpId="0"/>
      <p:bldP spid="51" grpId="0"/>
      <p:bldP spid="52" grpId="0"/>
      <p:bldP spid="5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onghu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29932" y="5895975"/>
            <a:ext cx="15113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a:spLocks noChangeArrowheads="1"/>
          </p:cNvSpPr>
          <p:nvPr/>
        </p:nvSpPr>
        <p:spPr bwMode="auto">
          <a:xfrm>
            <a:off x="1728134" y="1100138"/>
            <a:ext cx="74199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buFont typeface="Arial" pitchFamily="34" charset="0"/>
              <a:buNone/>
            </a:pPr>
            <a:r>
              <a:rPr lang="en-US" altLang="zh-CN" sz="2800" b="1" dirty="0">
                <a:solidFill>
                  <a:srgbClr val="000000"/>
                </a:solidFill>
                <a:latin typeface="楷体_GB2312" pitchFamily="49" charset="-122"/>
                <a:ea typeface="楷体_GB2312" pitchFamily="49" charset="-122"/>
              </a:rPr>
              <a:t>▲</a:t>
            </a:r>
            <a:r>
              <a:rPr lang="zh-CN" altLang="en-US" sz="3200" b="1" dirty="0">
                <a:solidFill>
                  <a:srgbClr val="000000"/>
                </a:solidFill>
                <a:latin typeface="楷体_GB2312" pitchFamily="49" charset="-122"/>
                <a:ea typeface="楷体_GB2312" pitchFamily="49" charset="-122"/>
              </a:rPr>
              <a:t>如何看待正面战场与敌后战场的区别</a:t>
            </a:r>
          </a:p>
        </p:txBody>
      </p:sp>
      <p:sp>
        <p:nvSpPr>
          <p:cNvPr id="5" name="Rectangle 4"/>
          <p:cNvSpPr>
            <a:spLocks noChangeArrowheads="1"/>
          </p:cNvSpPr>
          <p:nvPr/>
        </p:nvSpPr>
        <p:spPr bwMode="auto">
          <a:xfrm>
            <a:off x="1864659" y="1851026"/>
            <a:ext cx="8159750"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fontAlgn="base">
              <a:spcBef>
                <a:spcPct val="0"/>
              </a:spcBef>
              <a:spcAft>
                <a:spcPct val="0"/>
              </a:spcAft>
              <a:buFont typeface="Arial" pitchFamily="34" charset="0"/>
              <a:buNone/>
            </a:pPr>
            <a:r>
              <a:rPr lang="en-US" altLang="zh-CN" sz="2400" b="1">
                <a:solidFill>
                  <a:srgbClr val="000000"/>
                </a:solidFill>
                <a:latin typeface="黑体" pitchFamily="49" charset="-122"/>
                <a:ea typeface="黑体" pitchFamily="49" charset="-122"/>
              </a:rPr>
              <a:t>①</a:t>
            </a:r>
            <a:r>
              <a:rPr lang="zh-CN" altLang="en-US" sz="2400" b="1">
                <a:solidFill>
                  <a:srgbClr val="000000"/>
                </a:solidFill>
                <a:latin typeface="黑体" pitchFamily="49" charset="-122"/>
                <a:ea typeface="黑体" pitchFamily="49" charset="-122"/>
              </a:rPr>
              <a:t>抗战路线：</a:t>
            </a:r>
            <a:r>
              <a:rPr lang="zh-CN" altLang="en-US" sz="2400" b="1">
                <a:solidFill>
                  <a:srgbClr val="3333CC"/>
                </a:solidFill>
                <a:latin typeface="黑体" pitchFamily="49" charset="-122"/>
                <a:ea typeface="黑体" pitchFamily="49" charset="-122"/>
              </a:rPr>
              <a:t>片面抗战路线</a:t>
            </a:r>
            <a:r>
              <a:rPr lang="zh-CN" altLang="en-US" sz="2400" b="1">
                <a:solidFill>
                  <a:srgbClr val="000000"/>
                </a:solidFill>
                <a:latin typeface="黑体" pitchFamily="49" charset="-122"/>
                <a:ea typeface="黑体" pitchFamily="49" charset="-122"/>
              </a:rPr>
              <a:t>；</a:t>
            </a:r>
          </a:p>
          <a:p>
            <a:pPr fontAlgn="base">
              <a:spcBef>
                <a:spcPct val="0"/>
              </a:spcBef>
              <a:spcAft>
                <a:spcPct val="0"/>
              </a:spcAft>
              <a:buFont typeface="Arial" pitchFamily="34" charset="0"/>
              <a:buNone/>
            </a:pPr>
            <a:r>
              <a:rPr lang="zh-CN" altLang="en-US" sz="2400" b="1">
                <a:solidFill>
                  <a:srgbClr val="000000"/>
                </a:solidFill>
                <a:latin typeface="黑体" pitchFamily="49" charset="-122"/>
                <a:ea typeface="黑体" pitchFamily="49" charset="-122"/>
              </a:rPr>
              <a:t>            </a:t>
            </a:r>
            <a:r>
              <a:rPr lang="zh-CN" altLang="en-US" sz="2400" b="1">
                <a:solidFill>
                  <a:srgbClr val="FA0065"/>
                </a:solidFill>
                <a:latin typeface="黑体" pitchFamily="49" charset="-122"/>
                <a:ea typeface="黑体" pitchFamily="49" charset="-122"/>
              </a:rPr>
              <a:t>全面抗战路线。</a:t>
            </a:r>
            <a:br>
              <a:rPr lang="zh-CN" altLang="en-US" sz="2400" b="1">
                <a:solidFill>
                  <a:srgbClr val="FA0065"/>
                </a:solidFill>
                <a:latin typeface="黑体" pitchFamily="49" charset="-122"/>
                <a:ea typeface="黑体" pitchFamily="49" charset="-122"/>
              </a:rPr>
            </a:br>
            <a:r>
              <a:rPr lang="zh-CN" altLang="en-US" sz="2400" b="1">
                <a:solidFill>
                  <a:srgbClr val="000000"/>
                </a:solidFill>
                <a:latin typeface="黑体" pitchFamily="49" charset="-122"/>
                <a:ea typeface="黑体" pitchFamily="49" charset="-122"/>
              </a:rPr>
              <a:t>②武装力量：</a:t>
            </a:r>
            <a:r>
              <a:rPr lang="zh-CN" altLang="en-US" sz="2400" b="1">
                <a:solidFill>
                  <a:srgbClr val="3333CC"/>
                </a:solidFill>
                <a:latin typeface="黑体" pitchFamily="49" charset="-122"/>
                <a:ea typeface="黑体" pitchFamily="49" charset="-122"/>
              </a:rPr>
              <a:t>国民政府的正规军；</a:t>
            </a:r>
          </a:p>
          <a:p>
            <a:pPr fontAlgn="base">
              <a:spcBef>
                <a:spcPct val="0"/>
              </a:spcBef>
              <a:spcAft>
                <a:spcPct val="0"/>
              </a:spcAft>
              <a:buFont typeface="Arial" pitchFamily="34" charset="0"/>
              <a:buNone/>
            </a:pPr>
            <a:r>
              <a:rPr lang="zh-CN" altLang="en-US" sz="2400" b="1">
                <a:solidFill>
                  <a:srgbClr val="000000"/>
                </a:solidFill>
                <a:latin typeface="黑体" pitchFamily="49" charset="-122"/>
                <a:ea typeface="黑体" pitchFamily="49" charset="-122"/>
              </a:rPr>
              <a:t>            </a:t>
            </a:r>
            <a:r>
              <a:rPr lang="zh-CN" altLang="en-US" sz="2400" b="1">
                <a:solidFill>
                  <a:srgbClr val="FA0065"/>
                </a:solidFill>
                <a:latin typeface="黑体" pitchFamily="49" charset="-122"/>
                <a:ea typeface="黑体" pitchFamily="49" charset="-122"/>
              </a:rPr>
              <a:t>中共领导的八路军、新四军和其他抗日武装。</a:t>
            </a:r>
            <a:r>
              <a:rPr lang="zh-CN" altLang="en-US" sz="2400" b="1">
                <a:solidFill>
                  <a:srgbClr val="000000"/>
                </a:solidFill>
                <a:latin typeface="黑体" pitchFamily="49" charset="-122"/>
                <a:ea typeface="黑体" pitchFamily="49" charset="-122"/>
              </a:rPr>
              <a:t/>
            </a:r>
            <a:br>
              <a:rPr lang="zh-CN" altLang="en-US" sz="2400" b="1">
                <a:solidFill>
                  <a:srgbClr val="000000"/>
                </a:solidFill>
                <a:latin typeface="黑体" pitchFamily="49" charset="-122"/>
                <a:ea typeface="黑体" pitchFamily="49" charset="-122"/>
              </a:rPr>
            </a:br>
            <a:r>
              <a:rPr lang="zh-CN" altLang="en-US" sz="2400" b="1">
                <a:solidFill>
                  <a:srgbClr val="000000"/>
                </a:solidFill>
                <a:latin typeface="黑体" pitchFamily="49" charset="-122"/>
                <a:ea typeface="黑体" pitchFamily="49" charset="-122"/>
              </a:rPr>
              <a:t>③战场范围：</a:t>
            </a:r>
            <a:r>
              <a:rPr lang="zh-CN" altLang="en-US" sz="2400" b="1">
                <a:solidFill>
                  <a:srgbClr val="3333CC"/>
                </a:solidFill>
                <a:latin typeface="黑体" pitchFamily="49" charset="-122"/>
                <a:ea typeface="黑体" pitchFamily="49" charset="-122"/>
              </a:rPr>
              <a:t>国统区；</a:t>
            </a:r>
          </a:p>
          <a:p>
            <a:pPr fontAlgn="base">
              <a:spcBef>
                <a:spcPct val="0"/>
              </a:spcBef>
              <a:spcAft>
                <a:spcPct val="0"/>
              </a:spcAft>
              <a:buFont typeface="Arial" pitchFamily="34" charset="0"/>
              <a:buNone/>
            </a:pPr>
            <a:r>
              <a:rPr lang="zh-CN" altLang="en-US" sz="2400" b="1">
                <a:solidFill>
                  <a:srgbClr val="000000"/>
                </a:solidFill>
                <a:latin typeface="黑体" pitchFamily="49" charset="-122"/>
                <a:ea typeface="黑体" pitchFamily="49" charset="-122"/>
              </a:rPr>
              <a:t>            </a:t>
            </a:r>
            <a:r>
              <a:rPr lang="zh-CN" altLang="en-US" sz="2400" b="1">
                <a:solidFill>
                  <a:srgbClr val="FA0065"/>
                </a:solidFill>
                <a:latin typeface="黑体" pitchFamily="49" charset="-122"/>
                <a:ea typeface="黑体" pitchFamily="49" charset="-122"/>
              </a:rPr>
              <a:t>敌后抗日根据地。</a:t>
            </a:r>
            <a:br>
              <a:rPr lang="zh-CN" altLang="en-US" sz="2400" b="1">
                <a:solidFill>
                  <a:srgbClr val="FA0065"/>
                </a:solidFill>
                <a:latin typeface="黑体" pitchFamily="49" charset="-122"/>
                <a:ea typeface="黑体" pitchFamily="49" charset="-122"/>
              </a:rPr>
            </a:br>
            <a:r>
              <a:rPr lang="zh-CN" altLang="en-US" sz="2400" b="1">
                <a:solidFill>
                  <a:srgbClr val="000000"/>
                </a:solidFill>
                <a:latin typeface="黑体" pitchFamily="49" charset="-122"/>
                <a:ea typeface="黑体" pitchFamily="49" charset="-122"/>
              </a:rPr>
              <a:t>④作战方式：</a:t>
            </a:r>
            <a:r>
              <a:rPr lang="zh-CN" altLang="en-US" sz="2400" b="1">
                <a:solidFill>
                  <a:srgbClr val="3333CC"/>
                </a:solidFill>
                <a:latin typeface="黑体" pitchFamily="49" charset="-122"/>
                <a:ea typeface="黑体" pitchFamily="49" charset="-122"/>
              </a:rPr>
              <a:t>大兵团会战，进行阵地防御为主的正规战；</a:t>
            </a:r>
          </a:p>
          <a:p>
            <a:pPr fontAlgn="base">
              <a:spcBef>
                <a:spcPct val="0"/>
              </a:spcBef>
              <a:spcAft>
                <a:spcPct val="0"/>
              </a:spcAft>
              <a:buFont typeface="Arial" pitchFamily="34" charset="0"/>
              <a:buNone/>
            </a:pPr>
            <a:r>
              <a:rPr lang="zh-CN" altLang="en-US" sz="2400" b="1">
                <a:solidFill>
                  <a:srgbClr val="000000"/>
                </a:solidFill>
                <a:latin typeface="黑体" pitchFamily="49" charset="-122"/>
                <a:ea typeface="黑体" pitchFamily="49" charset="-122"/>
              </a:rPr>
              <a:t>            </a:t>
            </a:r>
            <a:r>
              <a:rPr lang="zh-CN" altLang="en-US" sz="2400" b="1">
                <a:solidFill>
                  <a:srgbClr val="FA0065"/>
                </a:solidFill>
                <a:latin typeface="黑体" pitchFamily="49" charset="-122"/>
                <a:ea typeface="黑体" pitchFamily="49" charset="-122"/>
              </a:rPr>
              <a:t>游击战和有利条件下的运动战。</a:t>
            </a:r>
            <a:br>
              <a:rPr lang="zh-CN" altLang="en-US" sz="2400" b="1">
                <a:solidFill>
                  <a:srgbClr val="FA0065"/>
                </a:solidFill>
                <a:latin typeface="黑体" pitchFamily="49" charset="-122"/>
                <a:ea typeface="黑体" pitchFamily="49" charset="-122"/>
              </a:rPr>
            </a:br>
            <a:r>
              <a:rPr lang="zh-CN" altLang="en-US" sz="2400" b="1">
                <a:solidFill>
                  <a:srgbClr val="000000"/>
                </a:solidFill>
                <a:latin typeface="黑体" pitchFamily="49" charset="-122"/>
                <a:ea typeface="黑体" pitchFamily="49" charset="-122"/>
              </a:rPr>
              <a:t>⑤战略地位：</a:t>
            </a:r>
            <a:r>
              <a:rPr lang="zh-CN" altLang="en-US" sz="2400" b="1">
                <a:solidFill>
                  <a:srgbClr val="3333CC"/>
                </a:solidFill>
                <a:latin typeface="黑体" pitchFamily="49" charset="-122"/>
                <a:ea typeface="黑体" pitchFamily="49" charset="-122"/>
              </a:rPr>
              <a:t>在初期起主导作用；</a:t>
            </a:r>
          </a:p>
          <a:p>
            <a:pPr fontAlgn="base">
              <a:spcBef>
                <a:spcPct val="0"/>
              </a:spcBef>
              <a:spcAft>
                <a:spcPct val="0"/>
              </a:spcAft>
              <a:buFont typeface="Arial" pitchFamily="34" charset="0"/>
              <a:buNone/>
            </a:pPr>
            <a:r>
              <a:rPr lang="zh-CN" altLang="en-US" sz="2400" b="1">
                <a:solidFill>
                  <a:srgbClr val="000000"/>
                </a:solidFill>
                <a:latin typeface="黑体" pitchFamily="49" charset="-122"/>
                <a:ea typeface="黑体" pitchFamily="49" charset="-122"/>
              </a:rPr>
              <a:t>            </a:t>
            </a:r>
            <a:r>
              <a:rPr lang="zh-CN" altLang="en-US" sz="2400" b="1">
                <a:solidFill>
                  <a:srgbClr val="FA0065"/>
                </a:solidFill>
                <a:latin typeface="黑体" pitchFamily="49" charset="-122"/>
                <a:ea typeface="黑体" pitchFamily="49" charset="-122"/>
              </a:rPr>
              <a:t>在相持阶段上升为主战场。</a:t>
            </a:r>
          </a:p>
        </p:txBody>
      </p:sp>
      <p:sp>
        <p:nvSpPr>
          <p:cNvPr id="6" name="Text Box 5"/>
          <p:cNvSpPr txBox="1">
            <a:spLocks noChangeArrowheads="1"/>
          </p:cNvSpPr>
          <p:nvPr/>
        </p:nvSpPr>
        <p:spPr bwMode="auto">
          <a:xfrm>
            <a:off x="1559859" y="5780088"/>
            <a:ext cx="510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 typeface="Arial" pitchFamily="34" charset="0"/>
              <a:buNone/>
              <a:tabLst/>
              <a:defRPr/>
            </a:pPr>
            <a:r>
              <a:rPr kumimoji="0" lang="en-US" altLang="zh-CN" sz="2800" b="1" i="0" u="none" strike="noStrike" kern="0" cap="none" spc="0" normalizeH="0" baseline="0" noProof="0">
                <a:ln>
                  <a:noFill/>
                </a:ln>
                <a:solidFill>
                  <a:srgbClr val="000000"/>
                </a:solidFill>
                <a:effectLst/>
                <a:uLnTx/>
                <a:uFillTx/>
                <a:latin typeface="楷体_GB2312" pitchFamily="49" charset="-122"/>
                <a:ea typeface="楷体_GB2312" pitchFamily="49" charset="-122"/>
              </a:rPr>
              <a:t>2. </a:t>
            </a:r>
            <a:r>
              <a:rPr kumimoji="0" lang="zh-CN" altLang="en-US" sz="2800" b="1" i="0" u="none" strike="noStrike" kern="0" cap="none" spc="0" normalizeH="0" baseline="0" noProof="0">
                <a:ln>
                  <a:noFill/>
                </a:ln>
                <a:solidFill>
                  <a:srgbClr val="000000"/>
                </a:solidFill>
                <a:effectLst/>
                <a:uLnTx/>
                <a:uFillTx/>
                <a:latin typeface="楷体_GB2312" pitchFamily="49" charset="-122"/>
                <a:ea typeface="楷体_GB2312" pitchFamily="49" charset="-122"/>
              </a:rPr>
              <a:t>联系：</a:t>
            </a:r>
            <a:r>
              <a:rPr kumimoji="0" lang="zh-CN" altLang="en-US" sz="2400" b="1" i="0" u="none" strike="noStrike" kern="0" cap="none" spc="0" normalizeH="0" baseline="0" noProof="0">
                <a:ln>
                  <a:noFill/>
                </a:ln>
                <a:solidFill>
                  <a:srgbClr val="000000"/>
                </a:solidFill>
                <a:effectLst/>
                <a:uLnTx/>
                <a:uFillTx/>
                <a:latin typeface="Arial" pitchFamily="34" charset="0"/>
                <a:ea typeface="宋体" pitchFamily="2" charset="-122"/>
              </a:rPr>
              <a:t>互相依存，互相配合</a:t>
            </a:r>
            <a:r>
              <a:rPr kumimoji="0" lang="zh-CN" altLang="en-US" sz="2400" b="0" i="0" u="none" strike="noStrike" kern="0" cap="none" spc="0" normalizeH="0" baseline="0" noProof="0">
                <a:ln>
                  <a:noFill/>
                </a:ln>
                <a:solidFill>
                  <a:srgbClr val="000000"/>
                </a:solidFill>
                <a:effectLst/>
                <a:uLnTx/>
                <a:uFillTx/>
                <a:latin typeface="Arial" pitchFamily="34" charset="0"/>
                <a:ea typeface="黑体" pitchFamily="49" charset="-122"/>
              </a:rPr>
              <a:t> </a:t>
            </a:r>
          </a:p>
        </p:txBody>
      </p:sp>
      <p:sp>
        <p:nvSpPr>
          <p:cNvPr id="7" name="Text Box 7"/>
          <p:cNvSpPr txBox="1">
            <a:spLocks noChangeArrowheads="1"/>
          </p:cNvSpPr>
          <p:nvPr/>
        </p:nvSpPr>
        <p:spPr bwMode="auto">
          <a:xfrm>
            <a:off x="1559859" y="5627688"/>
            <a:ext cx="8668870" cy="1104900"/>
          </a:xfrm>
          <a:prstGeom prst="rect">
            <a:avLst/>
          </a:prstGeom>
          <a:solidFill>
            <a:srgbClr val="FFFF99"/>
          </a:solidFill>
          <a:ln w="38100">
            <a:solidFill>
              <a:srgbClr val="800080"/>
            </a:solidFill>
            <a:miter lim="800000"/>
            <a:headEnd/>
            <a:tailEnd/>
          </a:ln>
        </p:spPr>
        <p:txBody>
          <a:bodyPr wrap="squar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 typeface="Arial" pitchFamily="34" charset="0"/>
              <a:buNone/>
              <a:tabLst/>
              <a:defRPr/>
            </a:pPr>
            <a:r>
              <a:rPr kumimoji="0" lang="zh-CN" altLang="en-US" sz="3200" b="1" i="0" u="none" strike="noStrike" kern="0" cap="none" spc="0" normalizeH="0" baseline="0" noProof="0">
                <a:ln>
                  <a:noFill/>
                </a:ln>
                <a:solidFill>
                  <a:srgbClr val="0000FF"/>
                </a:solidFill>
                <a:effectLst/>
                <a:uLnTx/>
                <a:uFillTx/>
                <a:latin typeface="楷体_GB2312" panose="02010609030101010101" pitchFamily="49" charset="-122"/>
                <a:ea typeface="楷体_GB2312" panose="02010609030101010101" pitchFamily="49" charset="-122"/>
              </a:rPr>
              <a:t>两者根本区别</a:t>
            </a:r>
            <a:r>
              <a:rPr kumimoji="0" lang="zh-CN" altLang="en-US" sz="3200" b="1" i="0" u="none" strike="noStrike" kern="0" cap="none" spc="0" normalizeH="0" baseline="0" noProof="0">
                <a:ln>
                  <a:noFill/>
                </a:ln>
                <a:solidFill>
                  <a:srgbClr val="000000"/>
                </a:solidFill>
                <a:effectLst/>
                <a:uLnTx/>
                <a:uFillTx/>
                <a:latin typeface="楷体_GB2312" panose="02010609030101010101" pitchFamily="49" charset="-122"/>
                <a:ea typeface="楷体_GB2312" panose="02010609030101010101" pitchFamily="49" charset="-122"/>
              </a:rPr>
              <a:t>：</a:t>
            </a:r>
            <a:r>
              <a:rPr kumimoji="0" lang="zh-CN" altLang="en-US" sz="3200" b="1" i="0" u="none" strike="noStrike" kern="0" cap="none" spc="0" normalizeH="0" baseline="0" noProof="0">
                <a:ln>
                  <a:noFill/>
                </a:ln>
                <a:solidFill>
                  <a:srgbClr val="FF0000"/>
                </a:solidFill>
                <a:effectLst/>
                <a:uLnTx/>
                <a:uFillTx/>
                <a:latin typeface="楷体_GB2312" panose="02010609030101010101" pitchFamily="49" charset="-122"/>
                <a:ea typeface="楷体_GB2312" panose="02010609030101010101" pitchFamily="49" charset="-122"/>
              </a:rPr>
              <a:t>是否依靠和发动民众。</a:t>
            </a:r>
          </a:p>
          <a:p>
            <a:pPr marL="0" marR="0" lvl="0" indent="0" defTabSz="914400" eaLnBrk="1" fontAlgn="base" latinLnBrk="0" hangingPunct="1">
              <a:lnSpc>
                <a:spcPct val="100000"/>
              </a:lnSpc>
              <a:spcBef>
                <a:spcPct val="0"/>
              </a:spcBef>
              <a:spcAft>
                <a:spcPct val="0"/>
              </a:spcAft>
              <a:buClrTx/>
              <a:buSzTx/>
              <a:buFont typeface="Arial" pitchFamily="34" charset="0"/>
              <a:buNone/>
              <a:tabLst/>
              <a:defRPr/>
            </a:pPr>
            <a:r>
              <a:rPr kumimoji="0" lang="zh-CN" altLang="en-US" sz="3200" b="1" i="0" u="none" strike="noStrike" kern="0" cap="none" spc="0" normalizeH="0" baseline="0" noProof="0">
                <a:ln>
                  <a:noFill/>
                </a:ln>
                <a:solidFill>
                  <a:srgbClr val="0000FF"/>
                </a:solidFill>
                <a:effectLst/>
                <a:uLnTx/>
                <a:uFillTx/>
                <a:latin typeface="楷体_GB2312" panose="02010609030101010101" pitchFamily="49" charset="-122"/>
                <a:ea typeface="楷体_GB2312" panose="02010609030101010101" pitchFamily="49" charset="-122"/>
              </a:rPr>
              <a:t>形成区别的根本原因</a:t>
            </a:r>
            <a:r>
              <a:rPr kumimoji="0" lang="zh-CN" altLang="en-US" sz="3200" b="1" i="0" u="none" strike="noStrike" kern="0" cap="none" spc="0" normalizeH="0" baseline="0" noProof="0">
                <a:ln>
                  <a:noFill/>
                </a:ln>
                <a:solidFill>
                  <a:srgbClr val="000000"/>
                </a:solidFill>
                <a:effectLst/>
                <a:uLnTx/>
                <a:uFillTx/>
                <a:latin typeface="楷体_GB2312" panose="02010609030101010101" pitchFamily="49" charset="-122"/>
                <a:ea typeface="楷体_GB2312" panose="02010609030101010101" pitchFamily="49" charset="-122"/>
              </a:rPr>
              <a:t>：</a:t>
            </a:r>
            <a:r>
              <a:rPr kumimoji="0" lang="zh-CN" altLang="en-US" sz="3200" b="1" i="0" u="none" strike="noStrike" kern="0" cap="none" spc="0" normalizeH="0" baseline="0" noProof="0">
                <a:ln>
                  <a:noFill/>
                </a:ln>
                <a:solidFill>
                  <a:srgbClr val="FF0000"/>
                </a:solidFill>
                <a:effectLst/>
                <a:uLnTx/>
                <a:uFillTx/>
                <a:latin typeface="楷体_GB2312" panose="02010609030101010101" pitchFamily="49" charset="-122"/>
                <a:ea typeface="楷体_GB2312" panose="02010609030101010101" pitchFamily="49" charset="-122"/>
              </a:rPr>
              <a:t>两党的阶级属性不同。</a:t>
            </a:r>
          </a:p>
        </p:txBody>
      </p:sp>
    </p:spTree>
    <p:extLst>
      <p:ext uri="{BB962C8B-B14F-4D97-AF65-F5344CB8AC3E}">
        <p14:creationId xmlns:p14="http://schemas.microsoft.com/office/powerpoint/2010/main" val="285390287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ox(i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xit" presetSubtype="32" fill="hold" grpId="1" nodeType="clickEffect">
                                  <p:stCondLst>
                                    <p:cond delay="0"/>
                                  </p:stCondLst>
                                  <p:childTnLst>
                                    <p:anim calcmode="lin" valueType="num">
                                      <p:cBhvr>
                                        <p:cTn id="16" dur="500"/>
                                        <p:tgtEl>
                                          <p:spTgt spid="7"/>
                                        </p:tgtEl>
                                        <p:attrNameLst>
                                          <p:attrName>ppt_w</p:attrName>
                                        </p:attrNameLst>
                                      </p:cBhvr>
                                      <p:tavLst>
                                        <p:tav tm="0">
                                          <p:val>
                                            <p:strVal val="ppt_w"/>
                                          </p:val>
                                        </p:tav>
                                        <p:tav tm="100000">
                                          <p:val>
                                            <p:fltVal val="0"/>
                                          </p:val>
                                        </p:tav>
                                      </p:tavLst>
                                    </p:anim>
                                    <p:anim calcmode="lin" valueType="num">
                                      <p:cBhvr>
                                        <p:cTn id="17" dur="500"/>
                                        <p:tgtEl>
                                          <p:spTgt spid="7"/>
                                        </p:tgtEl>
                                        <p:attrNameLst>
                                          <p:attrName>ppt_h</p:attrName>
                                        </p:attrNameLst>
                                      </p:cBhvr>
                                      <p:tavLst>
                                        <p:tav tm="0">
                                          <p:val>
                                            <p:strVal val="ppt_h"/>
                                          </p:val>
                                        </p:tav>
                                        <p:tav tm="100000">
                                          <p:val>
                                            <p:fltVal val="0"/>
                                          </p:val>
                                        </p:tav>
                                      </p:tavLst>
                                    </p:anim>
                                    <p:set>
                                      <p:cBhvr>
                                        <p:cTn id="18" dur="1" fill="hold">
                                          <p:stCondLst>
                                            <p:cond delay="499"/>
                                          </p:stCondLst>
                                        </p:cTn>
                                        <p:tgtEl>
                                          <p:spTgt spid="7"/>
                                        </p:tgtEl>
                                        <p:attrNameLst>
                                          <p:attrName>style.visibility</p:attrName>
                                        </p:attrNameLst>
                                      </p:cBhvr>
                                      <p:to>
                                        <p:strVal val="hidden"/>
                                      </p:to>
                                    </p:set>
                                  </p:childTnLst>
                                </p:cTn>
                              </p:par>
                            </p:childTnLst>
                          </p:cTn>
                        </p:par>
                        <p:par>
                          <p:cTn id="19" fill="hold">
                            <p:stCondLst>
                              <p:cond delay="500"/>
                            </p:stCondLst>
                            <p:childTnLst>
                              <p:par>
                                <p:cTn id="20" presetID="5" presetClass="entr" presetSubtype="1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heckerboard(across)">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bldLvl="0" animBg="1"/>
      <p:bldP spid="7" grpId="1"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onghu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29932" y="5895975"/>
            <a:ext cx="15113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7"/>
          <p:cNvSpPr txBox="1">
            <a:spLocks noChangeArrowheads="1"/>
          </p:cNvSpPr>
          <p:nvPr/>
        </p:nvSpPr>
        <p:spPr bwMode="auto">
          <a:xfrm>
            <a:off x="1676400" y="2178656"/>
            <a:ext cx="9144000" cy="2308324"/>
          </a:xfrm>
          <a:prstGeom prst="rect">
            <a:avLst/>
          </a:prstGeom>
          <a:solidFill>
            <a:srgbClr val="CCFF33"/>
          </a:solidFill>
          <a:ln w="9525" algn="ctr">
            <a:solidFill>
              <a:srgbClr val="333300"/>
            </a:solidFill>
            <a:miter lim="800000"/>
          </a:ln>
          <a:effectLst/>
        </p:spPr>
        <p:txBody>
          <a:bodyPr>
            <a:spAutoFit/>
          </a:bodyPr>
          <a:lstStyle/>
          <a:p>
            <a:pPr fontAlgn="base">
              <a:spcBef>
                <a:spcPct val="50000"/>
              </a:spcBef>
              <a:spcAft>
                <a:spcPct val="0"/>
              </a:spcAft>
              <a:defRPr/>
            </a:pPr>
            <a:r>
              <a:rPr kumimoji="1" lang="zh-CN" altLang="en-US" sz="3200" b="1" dirty="0" smtClean="0">
                <a:solidFill>
                  <a:srgbClr val="000000"/>
                </a:solidFill>
                <a:effectLst>
                  <a:outerShdw blurRad="38100" dist="38100" dir="2700000" algn="tl">
                    <a:srgbClr val="FFFFFF"/>
                  </a:outerShdw>
                </a:effectLst>
                <a:latin typeface="楷体_GB2312" pitchFamily="49" charset="-122"/>
                <a:ea typeface="楷体_GB2312" pitchFamily="49" charset="-122"/>
              </a:rPr>
              <a:t>①</a:t>
            </a:r>
            <a:r>
              <a:rPr kumimoji="1" lang="zh-CN" altLang="en-US" sz="3200" b="1" dirty="0">
                <a:solidFill>
                  <a:srgbClr val="000000"/>
                </a:solidFill>
                <a:effectLst>
                  <a:outerShdw blurRad="38100" dist="38100" dir="2700000" algn="tl">
                    <a:srgbClr val="FFFFFF"/>
                  </a:outerShdw>
                </a:effectLst>
                <a:latin typeface="楷体_GB2312" pitchFamily="49" charset="-122"/>
                <a:ea typeface="楷体_GB2312" pitchFamily="49" charset="-122"/>
              </a:rPr>
              <a:t>是抗战初期的主战场，消耗了日军大量有生力量，粉碎了日本速战速决灭亡中国的狂妄计划。为民族工业的内迁赢得了时间。</a:t>
            </a:r>
          </a:p>
          <a:p>
            <a:pPr fontAlgn="base">
              <a:spcBef>
                <a:spcPct val="50000"/>
              </a:spcBef>
              <a:spcAft>
                <a:spcPct val="0"/>
              </a:spcAft>
              <a:defRPr/>
            </a:pPr>
            <a:r>
              <a:rPr kumimoji="1" lang="zh-CN" altLang="en-US" sz="3200" b="1" dirty="0">
                <a:solidFill>
                  <a:srgbClr val="000000"/>
                </a:solidFill>
                <a:effectLst>
                  <a:outerShdw blurRad="38100" dist="38100" dir="2700000" algn="tl">
                    <a:srgbClr val="FFFFFF"/>
                  </a:outerShdw>
                </a:effectLst>
                <a:latin typeface="楷体_GB2312" pitchFamily="49" charset="-122"/>
                <a:ea typeface="楷体_GB2312" pitchFamily="49" charset="-122"/>
              </a:rPr>
              <a:t>②未能阻止优势敌人的进攻，丧师失地。</a:t>
            </a:r>
          </a:p>
        </p:txBody>
      </p:sp>
      <p:sp>
        <p:nvSpPr>
          <p:cNvPr id="6" name="矩形 5"/>
          <p:cNvSpPr/>
          <p:nvPr/>
        </p:nvSpPr>
        <p:spPr>
          <a:xfrm>
            <a:off x="1833282" y="1179085"/>
            <a:ext cx="8830235" cy="76944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4400" b="0" i="0" u="none" strike="noStrike" kern="0" cap="none" spc="0" normalizeH="0" baseline="0" noProof="0" dirty="0" smtClean="0">
                <a:ln>
                  <a:noFill/>
                </a:ln>
                <a:solidFill>
                  <a:srgbClr val="C00000"/>
                </a:solidFill>
                <a:effectLst/>
                <a:uLnTx/>
                <a:uFillTx/>
                <a:latin typeface="隶书" panose="02010509060101010101" pitchFamily="49" charset="-122"/>
                <a:ea typeface="隶书" panose="02010509060101010101" pitchFamily="49" charset="-122"/>
              </a:rPr>
              <a:t>如何评价国民党正面战场的抗战？</a:t>
            </a:r>
            <a:endParaRPr kumimoji="0" lang="zh-CN" altLang="en-US" sz="1800" b="0" i="0" u="none" strike="noStrike" kern="0" cap="none" spc="0" normalizeH="0" baseline="0" noProof="0" dirty="0" smtClean="0">
              <a:ln>
                <a:noFill/>
              </a:ln>
              <a:solidFill>
                <a:srgbClr val="C00000"/>
              </a:solidFill>
              <a:effectLst/>
              <a:uLnTx/>
              <a:uFillTx/>
            </a:endParaRPr>
          </a:p>
        </p:txBody>
      </p:sp>
    </p:spTree>
    <p:extLst>
      <p:ext uri="{BB962C8B-B14F-4D97-AF65-F5344CB8AC3E}">
        <p14:creationId xmlns:p14="http://schemas.microsoft.com/office/powerpoint/2010/main" val="357998363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onghu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29932" y="5895975"/>
            <a:ext cx="15113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ChangeArrowheads="1"/>
          </p:cNvSpPr>
          <p:nvPr/>
        </p:nvSpPr>
        <p:spPr bwMode="auto">
          <a:xfrm>
            <a:off x="780676" y="1026730"/>
            <a:ext cx="859640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ct val="50000"/>
              </a:spcBef>
            </a:pPr>
            <a:r>
              <a:rPr lang="zh-CN" altLang="en-US" sz="4400" b="1" dirty="0" smtClean="0">
                <a:solidFill>
                  <a:srgbClr val="0000CC"/>
                </a:solidFill>
                <a:ea typeface="楷体_GB2312" panose="02010609030101010101" pitchFamily="49" charset="-122"/>
              </a:rPr>
              <a:t>四、抗日战争的伟大胜利</a:t>
            </a:r>
            <a:endParaRPr lang="zh-CN" altLang="en-US" sz="4400" b="1" dirty="0">
              <a:solidFill>
                <a:srgbClr val="0000CC"/>
              </a:solidFill>
              <a:ea typeface="楷体_GB2312" panose="02010609030101010101" pitchFamily="49" charset="-122"/>
            </a:endParaRPr>
          </a:p>
        </p:txBody>
      </p:sp>
      <p:sp>
        <p:nvSpPr>
          <p:cNvPr id="5" name="文本框 4"/>
          <p:cNvSpPr txBox="1"/>
          <p:nvPr/>
        </p:nvSpPr>
        <p:spPr>
          <a:xfrm>
            <a:off x="1343468" y="1796171"/>
            <a:ext cx="4665662" cy="584775"/>
          </a:xfrm>
          <a:prstGeom prst="rect">
            <a:avLst/>
          </a:prstGeom>
          <a:noFill/>
          <a:ln w="9525">
            <a:noFill/>
          </a:ln>
        </p:spPr>
        <p:txBody>
          <a:bodyPr>
            <a:spAutoFit/>
          </a:bodyPr>
          <a:lstStyle/>
          <a:p>
            <a:pPr fontAlgn="base">
              <a:spcBef>
                <a:spcPct val="50000"/>
              </a:spcBef>
              <a:spcAft>
                <a:spcPct val="0"/>
              </a:spcAft>
            </a:pPr>
            <a:r>
              <a:rPr lang="en-US" altLang="zh-CN" sz="3200" b="1" dirty="0" smtClean="0">
                <a:latin typeface="楷体_GB2312" panose="02010609030101010101" pitchFamily="49" charset="-122"/>
                <a:ea typeface="楷体_GB2312" panose="02010609030101010101" pitchFamily="49" charset="-122"/>
              </a:rPr>
              <a:t>1.</a:t>
            </a:r>
            <a:r>
              <a:rPr lang="zh-CN" altLang="en-US" sz="3200" b="1" dirty="0" smtClean="0">
                <a:latin typeface="楷体_GB2312" panose="02010609030101010101" pitchFamily="49" charset="-122"/>
                <a:ea typeface="楷体_GB2312" panose="02010609030101010101" pitchFamily="49" charset="-122"/>
              </a:rPr>
              <a:t>抗战胜利</a:t>
            </a:r>
            <a:endParaRPr lang="zh-CN" altLang="en-US" sz="3200" b="1" dirty="0">
              <a:latin typeface="楷体_GB2312" panose="02010609030101010101" pitchFamily="49" charset="-122"/>
              <a:ea typeface="楷体_GB2312" panose="02010609030101010101" pitchFamily="49" charset="-122"/>
            </a:endParaRPr>
          </a:p>
        </p:txBody>
      </p:sp>
      <p:grpSp>
        <p:nvGrpSpPr>
          <p:cNvPr id="6" name="Group 2"/>
          <p:cNvGrpSpPr>
            <a:grpSpLocks/>
          </p:cNvGrpSpPr>
          <p:nvPr/>
        </p:nvGrpSpPr>
        <p:grpSpPr bwMode="auto">
          <a:xfrm>
            <a:off x="870323" y="2671481"/>
            <a:ext cx="3352053" cy="3782125"/>
            <a:chOff x="0" y="709"/>
            <a:chExt cx="2789" cy="3473"/>
          </a:xfrm>
        </p:grpSpPr>
        <p:pic>
          <p:nvPicPr>
            <p:cNvPr id="7" name="Picture 3" descr="Img226670522"/>
            <p:cNvPicPr>
              <a:picLocks noChangeAspect="1" noChangeArrowheads="1"/>
            </p:cNvPicPr>
            <p:nvPr/>
          </p:nvPicPr>
          <p:blipFill>
            <a:blip r:embed="rId4">
              <a:lum bright="-12000"/>
              <a:extLst>
                <a:ext uri="{28A0092B-C50C-407E-A947-70E740481C1C}">
                  <a14:useLocalDpi xmlns:a14="http://schemas.microsoft.com/office/drawing/2010/main" val="0"/>
                </a:ext>
              </a:extLst>
            </a:blip>
            <a:srcRect/>
            <a:stretch>
              <a:fillRect/>
            </a:stretch>
          </p:blipFill>
          <p:spPr bwMode="auto">
            <a:xfrm>
              <a:off x="0" y="1887"/>
              <a:ext cx="2789" cy="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descr="Img226670524"/>
            <p:cNvPicPr>
              <a:picLocks noChangeAspect="1" noChangeArrowheads="1"/>
            </p:cNvPicPr>
            <p:nvPr/>
          </p:nvPicPr>
          <p:blipFill>
            <a:blip r:embed="rId5">
              <a:lum bright="-12000"/>
              <a:extLst>
                <a:ext uri="{28A0092B-C50C-407E-A947-70E740481C1C}">
                  <a14:useLocalDpi xmlns:a14="http://schemas.microsoft.com/office/drawing/2010/main" val="0"/>
                </a:ext>
              </a:extLst>
            </a:blip>
            <a:srcRect/>
            <a:stretch>
              <a:fillRect/>
            </a:stretch>
          </p:blipFill>
          <p:spPr bwMode="auto">
            <a:xfrm>
              <a:off x="0" y="2976"/>
              <a:ext cx="2789" cy="1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Img226670520"/>
            <p:cNvPicPr>
              <a:picLocks noChangeAspect="1" noChangeArrowheads="1"/>
            </p:cNvPicPr>
            <p:nvPr/>
          </p:nvPicPr>
          <p:blipFill>
            <a:blip r:embed="rId6">
              <a:lum bright="-12000"/>
              <a:extLst>
                <a:ext uri="{28A0092B-C50C-407E-A947-70E740481C1C}">
                  <a14:useLocalDpi xmlns:a14="http://schemas.microsoft.com/office/drawing/2010/main" val="0"/>
                </a:ext>
              </a:extLst>
            </a:blip>
            <a:srcRect/>
            <a:stretch>
              <a:fillRect/>
            </a:stretch>
          </p:blipFill>
          <p:spPr bwMode="auto">
            <a:xfrm>
              <a:off x="0" y="709"/>
              <a:ext cx="2789" cy="1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10" name="Object 21"/>
          <p:cNvGraphicFramePr>
            <a:graphicFrameLocks/>
          </p:cNvGraphicFramePr>
          <p:nvPr>
            <p:extLst>
              <p:ext uri="{D42A27DB-BD31-4B8C-83A1-F6EECF244321}">
                <p14:modId xmlns:p14="http://schemas.microsoft.com/office/powerpoint/2010/main" val="2547025589"/>
              </p:ext>
            </p:extLst>
          </p:nvPr>
        </p:nvGraphicFramePr>
        <p:xfrm>
          <a:off x="4491315" y="2287665"/>
          <a:ext cx="5306826" cy="3579532"/>
        </p:xfrm>
        <a:graphic>
          <a:graphicData uri="http://schemas.openxmlformats.org/presentationml/2006/ole">
            <mc:AlternateContent xmlns:mc="http://schemas.openxmlformats.org/markup-compatibility/2006">
              <mc:Choice xmlns:v="urn:schemas-microsoft-com:vml" Requires="v">
                <p:oleObj spid="_x0000_s1033" name="BMP 图像" r:id="rId7" imgW="8276190" imgH="3448531" progId="Paint.Picture">
                  <p:embed/>
                </p:oleObj>
              </mc:Choice>
              <mc:Fallback>
                <p:oleObj name="BMP 图像" r:id="rId7" imgW="8276190" imgH="3448531" progId="Paint.Picture">
                  <p:embed/>
                  <p:pic>
                    <p:nvPicPr>
                      <p:cNvPr id="110613" name="Object 2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91315" y="2287665"/>
                        <a:ext cx="5306826" cy="3579532"/>
                      </a:xfrm>
                      <a:prstGeom prst="rect">
                        <a:avLst/>
                      </a:prstGeom>
                      <a:noFill/>
                      <a:ln>
                        <a:noFill/>
                      </a:ln>
                      <a:extLst/>
                    </p:spPr>
                  </p:pic>
                </p:oleObj>
              </mc:Fallback>
            </mc:AlternateContent>
          </a:graphicData>
        </a:graphic>
      </p:graphicFrame>
      <p:sp>
        <p:nvSpPr>
          <p:cNvPr id="11" name="Text Box 23"/>
          <p:cNvSpPr txBox="1">
            <a:spLocks noChangeArrowheads="1"/>
          </p:cNvSpPr>
          <p:nvPr/>
        </p:nvSpPr>
        <p:spPr bwMode="auto">
          <a:xfrm>
            <a:off x="7489872" y="1604681"/>
            <a:ext cx="4500563" cy="946150"/>
          </a:xfrm>
          <a:prstGeom prst="rect">
            <a:avLst/>
          </a:prstGeom>
          <a:solidFill>
            <a:schemeClr val="bg2">
              <a:lumMod val="75000"/>
            </a:schemeClr>
          </a:solidFill>
          <a:ln>
            <a:noFill/>
          </a:ln>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50000"/>
              </a:spcBef>
              <a:spcAft>
                <a:spcPct val="0"/>
              </a:spcAft>
              <a:buClrTx/>
              <a:buSzTx/>
              <a:buFont typeface="Arial" pitchFamily="34" charset="0"/>
              <a:buNone/>
              <a:tabLst/>
              <a:defRPr/>
            </a:pPr>
            <a:r>
              <a:rPr kumimoji="0" lang="en-US" altLang="zh-CN" sz="2800" b="1" i="0" u="none" strike="noStrike" kern="0" cap="none" spc="0" normalizeH="0" baseline="0" noProof="0" dirty="0">
                <a:ln>
                  <a:noFill/>
                </a:ln>
                <a:solidFill>
                  <a:srgbClr val="000000"/>
                </a:solidFill>
                <a:effectLst/>
                <a:uLnTx/>
                <a:uFillTx/>
                <a:latin typeface="宋体" pitchFamily="2" charset="-122"/>
                <a:ea typeface="宋体" pitchFamily="2" charset="-122"/>
              </a:rPr>
              <a:t>1945</a:t>
            </a:r>
            <a:r>
              <a:rPr kumimoji="0" lang="zh-CN" altLang="en-US" sz="2800" b="1" i="0" u="none" strike="noStrike" kern="0" cap="none" spc="0" normalizeH="0" baseline="0" noProof="0" dirty="0">
                <a:ln>
                  <a:noFill/>
                </a:ln>
                <a:solidFill>
                  <a:srgbClr val="000000"/>
                </a:solidFill>
                <a:effectLst/>
                <a:uLnTx/>
                <a:uFillTx/>
                <a:latin typeface="宋体" pitchFamily="2" charset="-122"/>
                <a:ea typeface="宋体" pitchFamily="2" charset="-122"/>
              </a:rPr>
              <a:t>年</a:t>
            </a:r>
            <a:r>
              <a:rPr kumimoji="0" lang="en-US" altLang="zh-CN" sz="2800" b="1" i="0" u="none" strike="noStrike" kern="0" cap="none" spc="0" normalizeH="0" baseline="0" noProof="0" dirty="0">
                <a:ln>
                  <a:noFill/>
                </a:ln>
                <a:solidFill>
                  <a:srgbClr val="000000"/>
                </a:solidFill>
                <a:effectLst/>
                <a:uLnTx/>
                <a:uFillTx/>
                <a:latin typeface="宋体" pitchFamily="2" charset="-122"/>
                <a:ea typeface="宋体" pitchFamily="2" charset="-122"/>
              </a:rPr>
              <a:t>8</a:t>
            </a:r>
            <a:r>
              <a:rPr kumimoji="0" lang="zh-CN" altLang="en-US" sz="2800" b="1" i="0" u="none" strike="noStrike" kern="0" cap="none" spc="0" normalizeH="0" baseline="0" noProof="0" dirty="0">
                <a:ln>
                  <a:noFill/>
                </a:ln>
                <a:solidFill>
                  <a:srgbClr val="000000"/>
                </a:solidFill>
                <a:effectLst/>
                <a:uLnTx/>
                <a:uFillTx/>
                <a:latin typeface="宋体" pitchFamily="2" charset="-122"/>
                <a:ea typeface="宋体" pitchFamily="2" charset="-122"/>
              </a:rPr>
              <a:t>月</a:t>
            </a:r>
            <a:r>
              <a:rPr kumimoji="0" lang="en-US" altLang="zh-CN" sz="2800" b="1" i="0" u="none" strike="noStrike" kern="0" cap="none" spc="0" normalizeH="0" baseline="0" noProof="0" dirty="0">
                <a:ln>
                  <a:noFill/>
                </a:ln>
                <a:solidFill>
                  <a:srgbClr val="000000"/>
                </a:solidFill>
                <a:effectLst/>
                <a:uLnTx/>
                <a:uFillTx/>
                <a:latin typeface="宋体" pitchFamily="2" charset="-122"/>
                <a:ea typeface="宋体" pitchFamily="2" charset="-122"/>
              </a:rPr>
              <a:t>15</a:t>
            </a:r>
            <a:r>
              <a:rPr kumimoji="0" lang="zh-CN" altLang="en-US" sz="2800" b="1" i="0" u="none" strike="noStrike" kern="0" cap="none" spc="0" normalizeH="0" baseline="0" noProof="0" dirty="0">
                <a:ln>
                  <a:noFill/>
                </a:ln>
                <a:solidFill>
                  <a:srgbClr val="000000"/>
                </a:solidFill>
                <a:effectLst/>
                <a:uLnTx/>
                <a:uFillTx/>
                <a:latin typeface="宋体" pitchFamily="2" charset="-122"/>
                <a:ea typeface="宋体" pitchFamily="2" charset="-122"/>
              </a:rPr>
              <a:t>日，日本无条件投降。</a:t>
            </a:r>
            <a:r>
              <a:rPr kumimoji="0" lang="zh-CN" altLang="en-US" sz="2800" b="1" i="0" u="none" strike="noStrike" kern="0" cap="none" spc="0" normalizeH="0" baseline="0" noProof="0" dirty="0">
                <a:ln>
                  <a:noFill/>
                </a:ln>
                <a:solidFill>
                  <a:srgbClr val="FFFFFF"/>
                </a:solidFill>
                <a:effectLst/>
                <a:uLnTx/>
                <a:uFillTx/>
                <a:latin typeface="宋体" pitchFamily="2" charset="-122"/>
                <a:ea typeface="宋体" pitchFamily="2" charset="-122"/>
              </a:rPr>
              <a:t> </a:t>
            </a:r>
          </a:p>
        </p:txBody>
      </p:sp>
      <p:sp>
        <p:nvSpPr>
          <p:cNvPr id="12" name="Text Box 24"/>
          <p:cNvSpPr txBox="1">
            <a:spLocks noChangeArrowheads="1"/>
          </p:cNvSpPr>
          <p:nvPr/>
        </p:nvSpPr>
        <p:spPr bwMode="auto">
          <a:xfrm>
            <a:off x="7489872" y="2671481"/>
            <a:ext cx="4495800" cy="946150"/>
          </a:xfrm>
          <a:prstGeom prst="rect">
            <a:avLst/>
          </a:prstGeom>
          <a:solidFill>
            <a:schemeClr val="bg2">
              <a:lumMod val="75000"/>
            </a:schemeClr>
          </a:solidFill>
          <a:ln>
            <a:noFill/>
          </a:ln>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50000"/>
              </a:spcBef>
              <a:spcAft>
                <a:spcPct val="0"/>
              </a:spcAft>
              <a:buClrTx/>
              <a:buSzTx/>
              <a:buFont typeface="Arial" pitchFamily="34" charset="0"/>
              <a:buNone/>
              <a:tabLst/>
              <a:defRPr/>
            </a:pPr>
            <a:r>
              <a:rPr kumimoji="0" lang="en-US" altLang="zh-CN" sz="2800" b="1" i="0" u="none" strike="noStrike" kern="0" cap="none" spc="0" normalizeH="0" baseline="0" noProof="0" dirty="0">
                <a:ln>
                  <a:noFill/>
                </a:ln>
                <a:solidFill>
                  <a:srgbClr val="000000"/>
                </a:solidFill>
                <a:effectLst/>
                <a:uLnTx/>
                <a:uFillTx/>
                <a:latin typeface="宋体" pitchFamily="2" charset="-122"/>
                <a:ea typeface="宋体" pitchFamily="2" charset="-122"/>
              </a:rPr>
              <a:t>1945</a:t>
            </a:r>
            <a:r>
              <a:rPr kumimoji="0" lang="zh-CN" altLang="en-US" sz="2800" b="1" i="0" u="none" strike="noStrike" kern="0" cap="none" spc="0" normalizeH="0" baseline="0" noProof="0" dirty="0">
                <a:ln>
                  <a:noFill/>
                </a:ln>
                <a:solidFill>
                  <a:srgbClr val="000000"/>
                </a:solidFill>
                <a:effectLst/>
                <a:uLnTx/>
                <a:uFillTx/>
                <a:latin typeface="宋体" pitchFamily="2" charset="-122"/>
                <a:ea typeface="宋体" pitchFamily="2" charset="-122"/>
              </a:rPr>
              <a:t>年</a:t>
            </a:r>
            <a:r>
              <a:rPr kumimoji="0" lang="en-US" altLang="zh-CN" sz="2800" b="1" i="0" u="none" strike="noStrike" kern="0" cap="none" spc="0" normalizeH="0" baseline="0" noProof="0" dirty="0">
                <a:ln>
                  <a:noFill/>
                </a:ln>
                <a:solidFill>
                  <a:srgbClr val="000000"/>
                </a:solidFill>
                <a:effectLst/>
                <a:uLnTx/>
                <a:uFillTx/>
                <a:latin typeface="宋体" pitchFamily="2" charset="-122"/>
                <a:ea typeface="宋体" pitchFamily="2" charset="-122"/>
              </a:rPr>
              <a:t>9</a:t>
            </a:r>
            <a:r>
              <a:rPr kumimoji="0" lang="zh-CN" altLang="en-US" sz="2800" b="1" i="0" u="none" strike="noStrike" kern="0" cap="none" spc="0" normalizeH="0" baseline="0" noProof="0" dirty="0">
                <a:ln>
                  <a:noFill/>
                </a:ln>
                <a:solidFill>
                  <a:srgbClr val="000000"/>
                </a:solidFill>
                <a:effectLst/>
                <a:uLnTx/>
                <a:uFillTx/>
                <a:latin typeface="宋体" pitchFamily="2" charset="-122"/>
                <a:ea typeface="宋体" pitchFamily="2" charset="-122"/>
              </a:rPr>
              <a:t>月</a:t>
            </a:r>
            <a:r>
              <a:rPr kumimoji="0" lang="en-US" altLang="zh-CN" sz="2800" b="1" i="0" u="none" strike="noStrike" kern="0" cap="none" spc="0" normalizeH="0" baseline="0" noProof="0" dirty="0">
                <a:ln>
                  <a:noFill/>
                </a:ln>
                <a:solidFill>
                  <a:srgbClr val="000000"/>
                </a:solidFill>
                <a:effectLst/>
                <a:uLnTx/>
                <a:uFillTx/>
                <a:latin typeface="宋体" pitchFamily="2" charset="-122"/>
                <a:ea typeface="宋体" pitchFamily="2" charset="-122"/>
              </a:rPr>
              <a:t>2</a:t>
            </a:r>
            <a:r>
              <a:rPr kumimoji="0" lang="zh-CN" altLang="en-US" sz="2800" b="1" i="0" u="none" strike="noStrike" kern="0" cap="none" spc="0" normalizeH="0" baseline="0" noProof="0" dirty="0">
                <a:ln>
                  <a:noFill/>
                </a:ln>
                <a:solidFill>
                  <a:srgbClr val="000000"/>
                </a:solidFill>
                <a:effectLst/>
                <a:uLnTx/>
                <a:uFillTx/>
                <a:latin typeface="宋体" pitchFamily="2" charset="-122"/>
                <a:ea typeface="宋体" pitchFamily="2" charset="-122"/>
              </a:rPr>
              <a:t>日，日本正式签署投降书。</a:t>
            </a:r>
          </a:p>
        </p:txBody>
      </p:sp>
      <p:sp>
        <p:nvSpPr>
          <p:cNvPr id="13" name="Text Box 25"/>
          <p:cNvSpPr txBox="1">
            <a:spLocks noChangeArrowheads="1"/>
          </p:cNvSpPr>
          <p:nvPr/>
        </p:nvSpPr>
        <p:spPr bwMode="auto">
          <a:xfrm>
            <a:off x="7489872" y="3706531"/>
            <a:ext cx="4495800" cy="946150"/>
          </a:xfrm>
          <a:prstGeom prst="rect">
            <a:avLst/>
          </a:prstGeom>
          <a:solidFill>
            <a:schemeClr val="bg2">
              <a:lumMod val="75000"/>
            </a:schemeClr>
          </a:solidFill>
          <a:ln>
            <a:noFill/>
          </a:ln>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50000"/>
              </a:spcBef>
              <a:spcAft>
                <a:spcPct val="0"/>
              </a:spcAft>
              <a:buClrTx/>
              <a:buSzTx/>
              <a:buFont typeface="Arial" pitchFamily="34" charset="0"/>
              <a:buNone/>
              <a:tabLst/>
              <a:defRPr/>
            </a:pPr>
            <a:r>
              <a:rPr kumimoji="0" lang="en-US" altLang="zh-CN" sz="2800" b="1" i="0" u="none" strike="noStrike" kern="0" cap="none" spc="0" normalizeH="0" baseline="0" noProof="0">
                <a:ln>
                  <a:noFill/>
                </a:ln>
                <a:solidFill>
                  <a:srgbClr val="000000"/>
                </a:solidFill>
                <a:effectLst/>
                <a:uLnTx/>
                <a:uFillTx/>
                <a:latin typeface="宋体" pitchFamily="2" charset="-122"/>
                <a:ea typeface="宋体" pitchFamily="2" charset="-122"/>
              </a:rPr>
              <a:t>1945</a:t>
            </a:r>
            <a:r>
              <a:rPr kumimoji="0" lang="zh-CN" altLang="en-US" sz="2800" b="1" i="0" u="none" strike="noStrike" kern="0" cap="none" spc="0" normalizeH="0" baseline="0" noProof="0">
                <a:ln>
                  <a:noFill/>
                </a:ln>
                <a:solidFill>
                  <a:srgbClr val="000000"/>
                </a:solidFill>
                <a:effectLst/>
                <a:uLnTx/>
                <a:uFillTx/>
                <a:latin typeface="宋体" pitchFamily="2" charset="-122"/>
                <a:ea typeface="宋体" pitchFamily="2" charset="-122"/>
              </a:rPr>
              <a:t>年</a:t>
            </a:r>
            <a:r>
              <a:rPr kumimoji="0" lang="en-US" altLang="zh-CN" sz="2800" b="1" i="0" u="none" strike="noStrike" kern="0" cap="none" spc="0" normalizeH="0" baseline="0" noProof="0">
                <a:ln>
                  <a:noFill/>
                </a:ln>
                <a:solidFill>
                  <a:srgbClr val="000000"/>
                </a:solidFill>
                <a:effectLst/>
                <a:uLnTx/>
                <a:uFillTx/>
                <a:latin typeface="宋体" pitchFamily="2" charset="-122"/>
                <a:ea typeface="宋体" pitchFamily="2" charset="-122"/>
              </a:rPr>
              <a:t>9</a:t>
            </a:r>
            <a:r>
              <a:rPr kumimoji="0" lang="zh-CN" altLang="en-US" sz="2800" b="1" i="0" u="none" strike="noStrike" kern="0" cap="none" spc="0" normalizeH="0" baseline="0" noProof="0">
                <a:ln>
                  <a:noFill/>
                </a:ln>
                <a:solidFill>
                  <a:srgbClr val="000000"/>
                </a:solidFill>
                <a:effectLst/>
                <a:uLnTx/>
                <a:uFillTx/>
                <a:latin typeface="宋体" pitchFamily="2" charset="-122"/>
                <a:ea typeface="宋体" pitchFamily="2" charset="-122"/>
              </a:rPr>
              <a:t>月</a:t>
            </a:r>
            <a:r>
              <a:rPr kumimoji="0" lang="en-US" altLang="zh-CN" sz="2800" b="1" i="0" u="none" strike="noStrike" kern="0" cap="none" spc="0" normalizeH="0" baseline="0" noProof="0">
                <a:ln>
                  <a:noFill/>
                </a:ln>
                <a:solidFill>
                  <a:srgbClr val="000000"/>
                </a:solidFill>
                <a:effectLst/>
                <a:uLnTx/>
                <a:uFillTx/>
                <a:latin typeface="宋体" pitchFamily="2" charset="-122"/>
                <a:ea typeface="宋体" pitchFamily="2" charset="-122"/>
              </a:rPr>
              <a:t>9</a:t>
            </a:r>
            <a:r>
              <a:rPr kumimoji="0" lang="zh-CN" altLang="en-US" sz="2800" b="1" i="0" u="none" strike="noStrike" kern="0" cap="none" spc="0" normalizeH="0" baseline="0" noProof="0">
                <a:ln>
                  <a:noFill/>
                </a:ln>
                <a:solidFill>
                  <a:srgbClr val="000000"/>
                </a:solidFill>
                <a:effectLst/>
                <a:uLnTx/>
                <a:uFillTx/>
                <a:latin typeface="宋体" pitchFamily="2" charset="-122"/>
                <a:ea typeface="宋体" pitchFamily="2" charset="-122"/>
              </a:rPr>
              <a:t>日，南京举行中国战区受降仪式。</a:t>
            </a:r>
          </a:p>
        </p:txBody>
      </p:sp>
      <p:sp>
        <p:nvSpPr>
          <p:cNvPr id="14" name="Rectangle 26"/>
          <p:cNvSpPr>
            <a:spLocks noChangeArrowheads="1"/>
          </p:cNvSpPr>
          <p:nvPr/>
        </p:nvSpPr>
        <p:spPr bwMode="auto">
          <a:xfrm>
            <a:off x="7489872" y="4728881"/>
            <a:ext cx="4495800" cy="519113"/>
          </a:xfrm>
          <a:prstGeom prst="rect">
            <a:avLst/>
          </a:prstGeom>
          <a:solidFill>
            <a:schemeClr val="bg2">
              <a:lumMod val="75000"/>
            </a:schemeClr>
          </a:solidFill>
          <a:ln>
            <a:noFill/>
          </a:ln>
          <a:extLst/>
        </p:spPr>
        <p:txBody>
          <a:bodyPr>
            <a:spAutoFit/>
          </a:bodyPr>
          <a:lstStyle/>
          <a:p>
            <a:pPr marL="0" marR="0" lvl="0" indent="0" defTabSz="914400" eaLnBrk="1" fontAlgn="base" latinLnBrk="0" hangingPunct="1">
              <a:lnSpc>
                <a:spcPct val="100000"/>
              </a:lnSpc>
              <a:spcBef>
                <a:spcPct val="0"/>
              </a:spcBef>
              <a:spcAft>
                <a:spcPct val="0"/>
              </a:spcAft>
              <a:buClrTx/>
              <a:buSzTx/>
              <a:buFont typeface="Arial" pitchFamily="34" charset="0"/>
              <a:buNone/>
              <a:tabLst/>
              <a:defRPr/>
            </a:pPr>
            <a:r>
              <a:rPr kumimoji="0" lang="en-US" altLang="zh-CN" sz="2800" b="1" i="0" u="none" strike="noStrike" kern="0" cap="none" spc="0" normalizeH="0" baseline="0" noProof="0" smtClean="0">
                <a:ln>
                  <a:noFill/>
                </a:ln>
                <a:solidFill>
                  <a:srgbClr val="000000"/>
                </a:solidFill>
                <a:effectLst/>
                <a:uLnTx/>
                <a:uFillTx/>
                <a:latin typeface="宋体" pitchFamily="2" charset="-122"/>
                <a:ea typeface="宋体" pitchFamily="2" charset="-122"/>
              </a:rPr>
              <a:t>1945</a:t>
            </a:r>
            <a:r>
              <a:rPr kumimoji="0" lang="zh-CN" altLang="en-US" sz="2800" b="1" i="0" u="none" strike="noStrike" kern="0" cap="none" spc="0" normalizeH="0" baseline="0" noProof="0" smtClean="0">
                <a:ln>
                  <a:noFill/>
                </a:ln>
                <a:solidFill>
                  <a:srgbClr val="000000"/>
                </a:solidFill>
                <a:effectLst/>
                <a:uLnTx/>
                <a:uFillTx/>
                <a:latin typeface="宋体" pitchFamily="2" charset="-122"/>
                <a:ea typeface="宋体" pitchFamily="2" charset="-122"/>
              </a:rPr>
              <a:t>年</a:t>
            </a:r>
            <a:r>
              <a:rPr kumimoji="0" lang="en-US" altLang="zh-CN" sz="2800" b="1" i="0" u="none" strike="noStrike" kern="0" cap="none" spc="0" normalizeH="0" baseline="0" noProof="0" smtClean="0">
                <a:ln>
                  <a:noFill/>
                </a:ln>
                <a:solidFill>
                  <a:srgbClr val="000000"/>
                </a:solidFill>
                <a:effectLst/>
                <a:uLnTx/>
                <a:uFillTx/>
                <a:latin typeface="宋体" pitchFamily="2" charset="-122"/>
                <a:ea typeface="宋体" pitchFamily="2" charset="-122"/>
              </a:rPr>
              <a:t>10</a:t>
            </a:r>
            <a:r>
              <a:rPr kumimoji="0" lang="zh-CN" altLang="en-US" sz="2800" b="1" i="0" u="none" strike="noStrike" kern="0" cap="none" spc="0" normalizeH="0" baseline="0" noProof="0" smtClean="0">
                <a:ln>
                  <a:noFill/>
                </a:ln>
                <a:solidFill>
                  <a:srgbClr val="000000"/>
                </a:solidFill>
                <a:effectLst/>
                <a:uLnTx/>
                <a:uFillTx/>
                <a:latin typeface="宋体" pitchFamily="2" charset="-122"/>
                <a:ea typeface="宋体" pitchFamily="2" charset="-122"/>
              </a:rPr>
              <a:t>月</a:t>
            </a:r>
            <a:r>
              <a:rPr kumimoji="0" lang="en-US" altLang="zh-CN" sz="2800" b="1" i="0" u="none" strike="noStrike" kern="0" cap="none" spc="0" normalizeH="0" baseline="0" noProof="0" smtClean="0">
                <a:ln>
                  <a:noFill/>
                </a:ln>
                <a:solidFill>
                  <a:srgbClr val="000000"/>
                </a:solidFill>
                <a:effectLst/>
                <a:uLnTx/>
                <a:uFillTx/>
                <a:latin typeface="宋体" pitchFamily="2" charset="-122"/>
                <a:ea typeface="宋体" pitchFamily="2" charset="-122"/>
              </a:rPr>
              <a:t>25</a:t>
            </a:r>
            <a:r>
              <a:rPr kumimoji="0" lang="zh-CN" altLang="en-US" sz="2800" b="1" i="0" u="none" strike="noStrike" kern="0" cap="none" spc="0" normalizeH="0" baseline="0" noProof="0" smtClean="0">
                <a:ln>
                  <a:noFill/>
                </a:ln>
                <a:solidFill>
                  <a:srgbClr val="000000"/>
                </a:solidFill>
                <a:effectLst/>
                <a:uLnTx/>
                <a:uFillTx/>
                <a:latin typeface="宋体" pitchFamily="2" charset="-122"/>
                <a:ea typeface="宋体" pitchFamily="2" charset="-122"/>
              </a:rPr>
              <a:t>日，台湾光复。</a:t>
            </a:r>
          </a:p>
        </p:txBody>
      </p:sp>
    </p:spTree>
    <p:extLst>
      <p:ext uri="{BB962C8B-B14F-4D97-AF65-F5344CB8AC3E}">
        <p14:creationId xmlns:p14="http://schemas.microsoft.com/office/powerpoint/2010/main" val="278673221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23" presetClass="entr" presetSubtype="16" fill="hold" nodeType="after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ppt_w</p:attrName>
                                        </p:attrNameLst>
                                      </p:cBhvr>
                                      <p:tavLst>
                                        <p:tav tm="0">
                                          <p:val>
                                            <p:fltVal val="0"/>
                                          </p:val>
                                        </p:tav>
                                        <p:tav tm="100000">
                                          <p:val>
                                            <p:strVal val="#ppt_w"/>
                                          </p:val>
                                        </p:tav>
                                      </p:tavLst>
                                    </p:anim>
                                    <p:anim calcmode="lin" valueType="num">
                                      <p:cBhvr>
                                        <p:cTn id="11"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linds(horizontal)">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linds(horizontal)">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13" grpId="0" bldLvl="0" animBg="1"/>
      <p:bldP spid="14"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onghu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9932" y="5895975"/>
            <a:ext cx="15113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1092456" y="1240360"/>
            <a:ext cx="4665662" cy="584775"/>
          </a:xfrm>
          <a:prstGeom prst="rect">
            <a:avLst/>
          </a:prstGeom>
          <a:noFill/>
          <a:ln w="9525">
            <a:noFill/>
          </a:ln>
        </p:spPr>
        <p:txBody>
          <a:bodyPr>
            <a:spAutoFit/>
          </a:bodyPr>
          <a:lstStyle/>
          <a:p>
            <a:pPr fontAlgn="base">
              <a:spcBef>
                <a:spcPct val="50000"/>
              </a:spcBef>
              <a:spcAft>
                <a:spcPct val="0"/>
              </a:spcAft>
            </a:pPr>
            <a:r>
              <a:rPr lang="en-US" altLang="zh-CN" sz="3200" b="1" dirty="0" smtClean="0">
                <a:latin typeface="楷体_GB2312" panose="02010609030101010101" pitchFamily="49" charset="-122"/>
                <a:ea typeface="楷体_GB2312" panose="02010609030101010101" pitchFamily="49" charset="-122"/>
              </a:rPr>
              <a:t>2.</a:t>
            </a:r>
            <a:r>
              <a:rPr lang="zh-CN" altLang="en-US" sz="3200" b="1" dirty="0" smtClean="0">
                <a:latin typeface="楷体_GB2312" panose="02010609030101010101" pitchFamily="49" charset="-122"/>
                <a:ea typeface="楷体_GB2312" panose="02010609030101010101" pitchFamily="49" charset="-122"/>
              </a:rPr>
              <a:t>抗战胜利的原因</a:t>
            </a:r>
            <a:endParaRPr lang="zh-CN" altLang="en-US" sz="3200" b="1" dirty="0">
              <a:latin typeface="楷体_GB2312" panose="02010609030101010101" pitchFamily="49" charset="-122"/>
              <a:ea typeface="楷体_GB2312" panose="02010609030101010101" pitchFamily="49" charset="-122"/>
            </a:endParaRPr>
          </a:p>
        </p:txBody>
      </p:sp>
      <p:graphicFrame>
        <p:nvGraphicFramePr>
          <p:cNvPr id="5" name="Object 9"/>
          <p:cNvGraphicFramePr>
            <a:graphicFrameLocks/>
          </p:cNvGraphicFramePr>
          <p:nvPr>
            <p:extLst>
              <p:ext uri="{D42A27DB-BD31-4B8C-83A1-F6EECF244321}">
                <p14:modId xmlns:p14="http://schemas.microsoft.com/office/powerpoint/2010/main" val="3587946142"/>
              </p:ext>
            </p:extLst>
          </p:nvPr>
        </p:nvGraphicFramePr>
        <p:xfrm>
          <a:off x="9174232" y="1240360"/>
          <a:ext cx="2667000" cy="1971675"/>
        </p:xfrm>
        <a:graphic>
          <a:graphicData uri="http://schemas.openxmlformats.org/presentationml/2006/ole">
            <mc:AlternateContent xmlns:mc="http://schemas.openxmlformats.org/markup-compatibility/2006">
              <mc:Choice xmlns:v="urn:schemas-microsoft-com:vml" Requires="v">
                <p:oleObj spid="_x0000_s2058" r:id="rId5" imgW="3537814" imgH="2145182" progId="MS_ClipArt_Gallery.2">
                  <p:embed/>
                </p:oleObj>
              </mc:Choice>
              <mc:Fallback>
                <p:oleObj r:id="rId5" imgW="3537814" imgH="2145182" progId="MS_ClipArt_Gallery.2">
                  <p:embed/>
                  <p:pic>
                    <p:nvPicPr>
                      <p:cNvPr id="28682" name="Object 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74232" y="1240360"/>
                        <a:ext cx="2667000"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 name="矩形 6"/>
          <p:cNvSpPr/>
          <p:nvPr/>
        </p:nvSpPr>
        <p:spPr>
          <a:xfrm>
            <a:off x="2265278" y="2270453"/>
            <a:ext cx="5200897" cy="830997"/>
          </a:xfrm>
          <a:prstGeom prst="rect">
            <a:avLst/>
          </a:prstGeom>
          <a:solidFill>
            <a:srgbClr val="FF3300"/>
          </a:solidFill>
        </p:spPr>
        <p:txBody>
          <a:bodyPr wrap="square">
            <a:spAutoFit/>
          </a:bodyPr>
          <a:lstStyle/>
          <a:p>
            <a:pPr algn="ctr" fontAlgn="base">
              <a:spcBef>
                <a:spcPct val="0"/>
              </a:spcBef>
              <a:spcAft>
                <a:spcPct val="0"/>
              </a:spcAft>
              <a:defRPr/>
            </a:pPr>
            <a:r>
              <a:rPr lang="zh-CN" altLang="en-US" sz="4800" b="1" spc="50" dirty="0">
                <a:ln w="12700" cmpd="sng">
                  <a:solidFill>
                    <a:srgbClr val="2D5CE7">
                      <a:satMod val="120000"/>
                      <a:shade val="80000"/>
                    </a:srgbClr>
                  </a:solidFill>
                  <a:prstDash val="solid"/>
                </a:ln>
                <a:solidFill>
                  <a:srgbClr val="2D5CE7">
                    <a:tint val="1000"/>
                  </a:srgbClr>
                </a:solidFill>
                <a:effectLst>
                  <a:glow rad="53100">
                    <a:srgbClr val="2D5CE7">
                      <a:satMod val="180000"/>
                      <a:alpha val="30000"/>
                    </a:srgbClr>
                  </a:glow>
                  <a:outerShdw blurRad="38100" dist="38100" dir="2700000" algn="tl">
                    <a:srgbClr val="000000">
                      <a:alpha val="43137"/>
                    </a:srgbClr>
                  </a:outerShdw>
                </a:effectLst>
                <a:latin typeface="Arial" panose="020B0604020202020204" pitchFamily="34" charset="0"/>
                <a:ea typeface="华文新魏" pitchFamily="2" charset="-122"/>
              </a:rPr>
              <a:t>谁打败了日本？</a:t>
            </a:r>
          </a:p>
        </p:txBody>
      </p:sp>
      <p:sp>
        <p:nvSpPr>
          <p:cNvPr id="8" name="Text Box 2"/>
          <p:cNvSpPr txBox="1">
            <a:spLocks noChangeArrowheads="1"/>
          </p:cNvSpPr>
          <p:nvPr/>
        </p:nvSpPr>
        <p:spPr bwMode="auto">
          <a:xfrm>
            <a:off x="3348107" y="3568167"/>
            <a:ext cx="3741738" cy="210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zh-CN" altLang="en-US" sz="2400" b="1" smtClean="0">
                <a:solidFill>
                  <a:srgbClr val="000000"/>
                </a:solidFill>
                <a:latin typeface="Times New Roman" panose="02020603050405020304" pitchFamily="18" charset="0"/>
                <a:ea typeface="宋体" panose="02010600030101010101" pitchFamily="2" charset="-122"/>
              </a:rPr>
              <a:t>美国记者：</a:t>
            </a:r>
            <a:endParaRPr lang="zh-CN" altLang="en-US" sz="2400" b="1" smtClean="0">
              <a:solidFill>
                <a:srgbClr val="FF0000"/>
              </a:solidFill>
              <a:latin typeface="Times New Roman" panose="02020603050405020304" pitchFamily="18" charset="0"/>
              <a:ea typeface="宋体" panose="02010600030101010101" pitchFamily="2" charset="-122"/>
            </a:endParaRPr>
          </a:p>
          <a:p>
            <a:pPr fontAlgn="base">
              <a:spcBef>
                <a:spcPct val="50000"/>
              </a:spcBef>
              <a:spcAft>
                <a:spcPct val="0"/>
              </a:spcAft>
            </a:pPr>
            <a:r>
              <a:rPr lang="zh-CN" altLang="en-US" sz="2400" b="1" smtClean="0">
                <a:solidFill>
                  <a:srgbClr val="000000"/>
                </a:solidFill>
                <a:latin typeface="Times New Roman" panose="02020603050405020304" pitchFamily="18" charset="0"/>
                <a:ea typeface="宋体" panose="02010600030101010101" pitchFamily="2" charset="-122"/>
              </a:rPr>
              <a:t>苏联记者：</a:t>
            </a:r>
            <a:endParaRPr lang="zh-CN" altLang="en-US" sz="2400" b="1" smtClean="0">
              <a:solidFill>
                <a:srgbClr val="FF0000"/>
              </a:solidFill>
              <a:latin typeface="Times New Roman" panose="02020603050405020304" pitchFamily="18" charset="0"/>
              <a:ea typeface="宋体" panose="02010600030101010101" pitchFamily="2" charset="-122"/>
            </a:endParaRPr>
          </a:p>
          <a:p>
            <a:pPr fontAlgn="base">
              <a:spcBef>
                <a:spcPct val="50000"/>
              </a:spcBef>
              <a:spcAft>
                <a:spcPct val="0"/>
              </a:spcAft>
            </a:pPr>
            <a:r>
              <a:rPr lang="en-US" altLang="zh-CN" sz="2400" b="1" smtClean="0">
                <a:solidFill>
                  <a:srgbClr val="000000"/>
                </a:solidFill>
                <a:latin typeface="Times New Roman" panose="02020603050405020304" pitchFamily="18" charset="0"/>
                <a:ea typeface="宋体" panose="02010600030101010101" pitchFamily="2" charset="-122"/>
              </a:rPr>
              <a:t>《</a:t>
            </a:r>
            <a:r>
              <a:rPr lang="zh-CN" altLang="en-US" sz="2400" b="1" smtClean="0">
                <a:solidFill>
                  <a:srgbClr val="000000"/>
                </a:solidFill>
                <a:latin typeface="Times New Roman" panose="02020603050405020304" pitchFamily="18" charset="0"/>
                <a:ea typeface="宋体" panose="02010600030101010101" pitchFamily="2" charset="-122"/>
              </a:rPr>
              <a:t>中央日报</a:t>
            </a:r>
            <a:r>
              <a:rPr lang="en-US" altLang="zh-CN" sz="2400" b="1" smtClean="0">
                <a:solidFill>
                  <a:srgbClr val="000000"/>
                </a:solidFill>
                <a:latin typeface="Times New Roman" panose="02020603050405020304" pitchFamily="18" charset="0"/>
                <a:ea typeface="宋体" panose="02010600030101010101" pitchFamily="2" charset="-122"/>
              </a:rPr>
              <a:t>》</a:t>
            </a:r>
            <a:r>
              <a:rPr lang="zh-CN" altLang="en-US" sz="2400" b="1" smtClean="0">
                <a:solidFill>
                  <a:srgbClr val="000000"/>
                </a:solidFill>
                <a:latin typeface="Times New Roman" panose="02020603050405020304" pitchFamily="18" charset="0"/>
                <a:ea typeface="宋体" panose="02010600030101010101" pitchFamily="2" charset="-122"/>
              </a:rPr>
              <a:t>记者</a:t>
            </a:r>
            <a:r>
              <a:rPr lang="en-US" altLang="zh-CN" sz="2400" b="1" smtClean="0">
                <a:solidFill>
                  <a:srgbClr val="000000"/>
                </a:solidFill>
                <a:latin typeface="Times New Roman" panose="02020603050405020304" pitchFamily="18" charset="0"/>
                <a:ea typeface="宋体" panose="02010600030101010101" pitchFamily="2" charset="-122"/>
              </a:rPr>
              <a:t>:</a:t>
            </a:r>
            <a:endParaRPr lang="en-US" altLang="zh-CN" sz="2400" b="1" smtClean="0">
              <a:solidFill>
                <a:srgbClr val="FF0000"/>
              </a:solidFill>
              <a:latin typeface="Times New Roman" panose="02020603050405020304" pitchFamily="18" charset="0"/>
              <a:ea typeface="宋体" panose="02010600030101010101" pitchFamily="2" charset="-122"/>
            </a:endParaRPr>
          </a:p>
          <a:p>
            <a:pPr fontAlgn="base">
              <a:spcBef>
                <a:spcPct val="50000"/>
              </a:spcBef>
              <a:spcAft>
                <a:spcPct val="0"/>
              </a:spcAft>
            </a:pPr>
            <a:r>
              <a:rPr lang="en-US" altLang="zh-CN" sz="2400" b="1" smtClean="0">
                <a:solidFill>
                  <a:srgbClr val="000000"/>
                </a:solidFill>
                <a:latin typeface="Times New Roman" panose="02020603050405020304" pitchFamily="18" charset="0"/>
                <a:ea typeface="宋体" panose="02010600030101010101" pitchFamily="2" charset="-122"/>
              </a:rPr>
              <a:t>《</a:t>
            </a:r>
            <a:r>
              <a:rPr lang="zh-CN" altLang="en-US" sz="2400" b="1" smtClean="0">
                <a:solidFill>
                  <a:srgbClr val="000000"/>
                </a:solidFill>
                <a:latin typeface="Times New Roman" panose="02020603050405020304" pitchFamily="18" charset="0"/>
                <a:ea typeface="宋体" panose="02010600030101010101" pitchFamily="2" charset="-122"/>
              </a:rPr>
              <a:t>新华日报</a:t>
            </a:r>
            <a:r>
              <a:rPr lang="en-US" altLang="zh-CN" sz="2400" b="1" smtClean="0">
                <a:solidFill>
                  <a:srgbClr val="000000"/>
                </a:solidFill>
                <a:latin typeface="Times New Roman" panose="02020603050405020304" pitchFamily="18" charset="0"/>
                <a:ea typeface="宋体" panose="02010600030101010101" pitchFamily="2" charset="-122"/>
              </a:rPr>
              <a:t>》</a:t>
            </a:r>
            <a:r>
              <a:rPr lang="zh-CN" altLang="en-US" sz="2400" b="1" smtClean="0">
                <a:solidFill>
                  <a:srgbClr val="000000"/>
                </a:solidFill>
                <a:latin typeface="Times New Roman" panose="02020603050405020304" pitchFamily="18" charset="0"/>
                <a:ea typeface="宋体" panose="02010600030101010101" pitchFamily="2" charset="-122"/>
              </a:rPr>
              <a:t>记者：</a:t>
            </a:r>
            <a:endParaRPr lang="zh-CN" altLang="en-US" sz="2400" b="1" smtClean="0">
              <a:solidFill>
                <a:srgbClr val="FF0000"/>
              </a:solidFill>
              <a:latin typeface="Times New Roman" panose="02020603050405020304" pitchFamily="18" charset="0"/>
              <a:ea typeface="宋体" panose="02010600030101010101" pitchFamily="2" charset="-122"/>
            </a:endParaRPr>
          </a:p>
        </p:txBody>
      </p:sp>
      <p:sp>
        <p:nvSpPr>
          <p:cNvPr id="9" name="Text Box 4"/>
          <p:cNvSpPr txBox="1">
            <a:spLocks noChangeArrowheads="1"/>
          </p:cNvSpPr>
          <p:nvPr/>
        </p:nvSpPr>
        <p:spPr bwMode="auto">
          <a:xfrm>
            <a:off x="6516757" y="3425292"/>
            <a:ext cx="3429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zh-CN" altLang="en-US" sz="2400" b="1" smtClean="0">
                <a:solidFill>
                  <a:srgbClr val="6600FF"/>
                </a:solidFill>
                <a:latin typeface="Times New Roman" panose="02020603050405020304" pitchFamily="18" charset="0"/>
                <a:ea typeface="宋体" panose="02010600030101010101" pitchFamily="2" charset="-122"/>
              </a:rPr>
              <a:t>屈原</a:t>
            </a:r>
          </a:p>
        </p:txBody>
      </p:sp>
      <p:sp>
        <p:nvSpPr>
          <p:cNvPr id="10" name="Text Box 5"/>
          <p:cNvSpPr txBox="1">
            <a:spLocks noChangeArrowheads="1"/>
          </p:cNvSpPr>
          <p:nvPr/>
        </p:nvSpPr>
        <p:spPr bwMode="auto">
          <a:xfrm>
            <a:off x="6516757" y="4001555"/>
            <a:ext cx="1079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zh-CN" altLang="en-US" sz="2400" b="1" smtClean="0">
                <a:solidFill>
                  <a:srgbClr val="6600FF"/>
                </a:solidFill>
                <a:latin typeface="Times New Roman" panose="02020603050405020304" pitchFamily="18" charset="0"/>
                <a:ea typeface="宋体" panose="02010600030101010101" pitchFamily="2" charset="-122"/>
              </a:rPr>
              <a:t>苏武</a:t>
            </a:r>
          </a:p>
        </p:txBody>
      </p:sp>
      <p:sp>
        <p:nvSpPr>
          <p:cNvPr id="11" name="Text Box 6"/>
          <p:cNvSpPr txBox="1">
            <a:spLocks noChangeArrowheads="1"/>
          </p:cNvSpPr>
          <p:nvPr/>
        </p:nvSpPr>
        <p:spPr bwMode="auto">
          <a:xfrm>
            <a:off x="6516757" y="4665880"/>
            <a:ext cx="1008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zh-CN" altLang="en-US" sz="2400" b="1" dirty="0" smtClean="0">
                <a:solidFill>
                  <a:srgbClr val="6600FF"/>
                </a:solidFill>
                <a:latin typeface="Times New Roman" panose="02020603050405020304" pitchFamily="18" charset="0"/>
                <a:ea typeface="宋体" panose="02010600030101010101" pitchFamily="2" charset="-122"/>
              </a:rPr>
              <a:t>蒋干</a:t>
            </a:r>
          </a:p>
        </p:txBody>
      </p:sp>
      <p:sp>
        <p:nvSpPr>
          <p:cNvPr id="12" name="Text Box 7"/>
          <p:cNvSpPr txBox="1">
            <a:spLocks noChangeArrowheads="1"/>
          </p:cNvSpPr>
          <p:nvPr/>
        </p:nvSpPr>
        <p:spPr bwMode="auto">
          <a:xfrm>
            <a:off x="6443732" y="5225517"/>
            <a:ext cx="3886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50000"/>
              </a:spcBef>
              <a:spcAft>
                <a:spcPct val="0"/>
              </a:spcAft>
            </a:pPr>
            <a:r>
              <a:rPr lang="en-US" altLang="zh-CN" sz="2400" b="1" smtClean="0">
                <a:solidFill>
                  <a:srgbClr val="6600FF"/>
                </a:solidFill>
                <a:latin typeface="Times New Roman" panose="02020603050405020304" pitchFamily="18" charset="0"/>
                <a:ea typeface="宋体" panose="02010600030101010101" pitchFamily="2" charset="-122"/>
              </a:rPr>
              <a:t> </a:t>
            </a:r>
            <a:r>
              <a:rPr lang="zh-CN" altLang="en-US" sz="2400" b="1" smtClean="0">
                <a:solidFill>
                  <a:srgbClr val="6600FF"/>
                </a:solidFill>
                <a:latin typeface="Times New Roman" panose="02020603050405020304" pitchFamily="18" charset="0"/>
                <a:ea typeface="宋体" panose="02010600030101010101" pitchFamily="2" charset="-122"/>
              </a:rPr>
              <a:t>共工</a:t>
            </a:r>
          </a:p>
        </p:txBody>
      </p:sp>
    </p:spTree>
    <p:extLst>
      <p:ext uri="{BB962C8B-B14F-4D97-AF65-F5344CB8AC3E}">
        <p14:creationId xmlns:p14="http://schemas.microsoft.com/office/powerpoint/2010/main" val="125968094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explode.wav"/>
                                        </p:tgtEl>
                                      </p:cMediaNode>
                                    </p:audio>
                                  </p:sub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ox(in)">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8" presetClass="entr" presetSubtype="12"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strips(downLeft)">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edge">
                                      <p:cBhvr>
                                        <p:cTn id="35"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onghu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29932" y="5895975"/>
            <a:ext cx="15113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768683" y="1060324"/>
            <a:ext cx="3543341" cy="584775"/>
          </a:xfrm>
          <a:prstGeom prst="rect">
            <a:avLst/>
          </a:prstGeom>
        </p:spPr>
        <p:txBody>
          <a:bodyPr wrap="square">
            <a:spAutoFit/>
          </a:bodyPr>
          <a:lstStyle/>
          <a:p>
            <a:pPr lvl="0"/>
            <a:r>
              <a:rPr lang="zh-CN" altLang="en-US" sz="3200" b="1" dirty="0" smtClean="0">
                <a:solidFill>
                  <a:srgbClr val="FA0065"/>
                </a:solidFill>
                <a:latin typeface="黑体" pitchFamily="49" charset="-122"/>
                <a:ea typeface="黑体" pitchFamily="49" charset="-122"/>
              </a:rPr>
              <a:t>抗战胜利</a:t>
            </a:r>
            <a:r>
              <a:rPr lang="zh-CN" altLang="en-US" sz="3200" b="1" dirty="0">
                <a:solidFill>
                  <a:srgbClr val="FA0065"/>
                </a:solidFill>
                <a:latin typeface="黑体" pitchFamily="49" charset="-122"/>
                <a:ea typeface="黑体" pitchFamily="49" charset="-122"/>
              </a:rPr>
              <a:t>的</a:t>
            </a:r>
            <a:r>
              <a:rPr lang="zh-CN" altLang="en-US" sz="3200" b="1" dirty="0" smtClean="0">
                <a:solidFill>
                  <a:srgbClr val="FA0065"/>
                </a:solidFill>
                <a:latin typeface="黑体" pitchFamily="49" charset="-122"/>
                <a:ea typeface="黑体" pitchFamily="49" charset="-122"/>
              </a:rPr>
              <a:t>原因</a:t>
            </a:r>
            <a:endParaRPr kumimoji="0" lang="zh-CN" altLang="en-US" sz="1800" b="0" i="0" u="none" strike="noStrike" kern="0" cap="none" spc="0" normalizeH="0" baseline="0" noProof="0" dirty="0" smtClean="0">
              <a:ln>
                <a:noFill/>
              </a:ln>
              <a:solidFill>
                <a:sysClr val="windowText" lastClr="000000"/>
              </a:solidFill>
              <a:effectLst/>
              <a:uLnTx/>
              <a:uFillTx/>
            </a:endParaRPr>
          </a:p>
        </p:txBody>
      </p:sp>
      <p:sp>
        <p:nvSpPr>
          <p:cNvPr id="5" name="文本框 4"/>
          <p:cNvSpPr txBox="1">
            <a:spLocks noChangeArrowheads="1"/>
          </p:cNvSpPr>
          <p:nvPr/>
        </p:nvSpPr>
        <p:spPr bwMode="auto">
          <a:xfrm>
            <a:off x="1165412" y="1785378"/>
            <a:ext cx="10327341"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 typeface="Arial" pitchFamily="34" charset="0"/>
              <a:buNone/>
              <a:tabLst/>
              <a:defRPr/>
            </a:pPr>
            <a:r>
              <a:rPr kumimoji="0" lang="en-US" altLang="zh-CN" sz="2800" b="1" i="0" u="none" strike="noStrike" kern="0" cap="none" spc="0" normalizeH="0" baseline="0" noProof="0" dirty="0">
                <a:ln>
                  <a:noFill/>
                </a:ln>
                <a:solidFill>
                  <a:srgbClr val="000000"/>
                </a:solidFill>
                <a:effectLst/>
                <a:uLnTx/>
                <a:uFillTx/>
                <a:latin typeface="楷体_GB2312" pitchFamily="49" charset="-122"/>
                <a:ea typeface="楷体_GB2312" pitchFamily="49" charset="-122"/>
              </a:rPr>
              <a:t>①</a:t>
            </a:r>
            <a:r>
              <a:rPr kumimoji="0" lang="zh-CN" altLang="en-US" sz="2800" b="1" i="0" u="none" strike="noStrike" kern="0" cap="none" spc="0" normalizeH="0" baseline="0" noProof="0" dirty="0">
                <a:ln>
                  <a:noFill/>
                </a:ln>
                <a:solidFill>
                  <a:srgbClr val="000000"/>
                </a:solidFill>
                <a:effectLst/>
                <a:uLnTx/>
                <a:uFillTx/>
                <a:latin typeface="楷体_GB2312" pitchFamily="49" charset="-122"/>
                <a:ea typeface="楷体_GB2312" pitchFamily="49" charset="-122"/>
              </a:rPr>
              <a:t>中国的抗战是正义的、反侵略的战争；</a:t>
            </a:r>
          </a:p>
          <a:p>
            <a:pPr marL="0" marR="0" lvl="0" indent="0" defTabSz="914400" eaLnBrk="1" fontAlgn="base" latinLnBrk="0" hangingPunct="1">
              <a:lnSpc>
                <a:spcPct val="100000"/>
              </a:lnSpc>
              <a:spcBef>
                <a:spcPct val="0"/>
              </a:spcBef>
              <a:spcAft>
                <a:spcPct val="0"/>
              </a:spcAft>
              <a:buClrTx/>
              <a:buSzTx/>
              <a:buFont typeface="Arial" pitchFamily="34" charset="0"/>
              <a:buNone/>
              <a:tabLst/>
              <a:defRPr/>
            </a:pPr>
            <a:endParaRPr kumimoji="0" lang="zh-CN" altLang="en-US" sz="2800" b="1" i="0" u="none" strike="noStrike" kern="0" cap="none" spc="0" normalizeH="0" baseline="0" noProof="0" dirty="0">
              <a:ln>
                <a:noFill/>
              </a:ln>
              <a:solidFill>
                <a:srgbClr val="000000"/>
              </a:solidFill>
              <a:effectLst/>
              <a:uLnTx/>
              <a:uFillTx/>
              <a:latin typeface="楷体_GB2312" pitchFamily="49" charset="-122"/>
              <a:ea typeface="楷体_GB2312" pitchFamily="49" charset="-122"/>
            </a:endParaRPr>
          </a:p>
          <a:p>
            <a:pPr lvl="0" fontAlgn="base">
              <a:spcBef>
                <a:spcPct val="0"/>
              </a:spcBef>
              <a:spcAft>
                <a:spcPct val="0"/>
              </a:spcAft>
            </a:pPr>
            <a:r>
              <a:rPr kumimoji="0" lang="zh-CN" altLang="en-US" sz="2800" b="1" i="0" u="none" strike="noStrike" kern="0" cap="none" spc="0" normalizeH="0" baseline="0" noProof="0" dirty="0" smtClean="0">
                <a:ln>
                  <a:noFill/>
                </a:ln>
                <a:solidFill>
                  <a:srgbClr val="000000"/>
                </a:solidFill>
                <a:effectLst/>
                <a:uLnTx/>
                <a:uFillTx/>
                <a:latin typeface="楷体_GB2312" pitchFamily="49" charset="-122"/>
                <a:ea typeface="楷体_GB2312" pitchFamily="49" charset="-122"/>
              </a:rPr>
              <a:t>②建立抗日民族统一战线，实现全民族抗战；</a:t>
            </a:r>
            <a:r>
              <a:rPr lang="en-US" altLang="zh-CN" sz="2800" b="1" kern="0" dirty="0">
                <a:solidFill>
                  <a:srgbClr val="000000"/>
                </a:solidFill>
                <a:latin typeface="楷体_GB2312" pitchFamily="49" charset="-122"/>
                <a:ea typeface="楷体_GB2312" pitchFamily="49" charset="-122"/>
              </a:rPr>
              <a:t>(</a:t>
            </a:r>
            <a:r>
              <a:rPr lang="zh-CN" altLang="en-US" sz="2800" b="1" kern="0" dirty="0">
                <a:solidFill>
                  <a:srgbClr val="FF0000"/>
                </a:solidFill>
                <a:latin typeface="楷体_GB2312" pitchFamily="49" charset="-122"/>
                <a:ea typeface="楷体_GB2312" pitchFamily="49" charset="-122"/>
              </a:rPr>
              <a:t>根本原因</a:t>
            </a:r>
            <a:r>
              <a:rPr lang="en-US" altLang="zh-CN" sz="2800" b="1" kern="0" dirty="0">
                <a:solidFill>
                  <a:srgbClr val="000000"/>
                </a:solidFill>
                <a:latin typeface="楷体_GB2312" pitchFamily="49" charset="-122"/>
                <a:ea typeface="楷体_GB2312" pitchFamily="49" charset="-122"/>
              </a:rPr>
              <a:t>)</a:t>
            </a:r>
          </a:p>
          <a:p>
            <a:pPr marL="0" marR="0" lvl="0" indent="0" defTabSz="914400" eaLnBrk="1" fontAlgn="base" latinLnBrk="0" hangingPunct="1">
              <a:lnSpc>
                <a:spcPct val="100000"/>
              </a:lnSpc>
              <a:spcBef>
                <a:spcPct val="0"/>
              </a:spcBef>
              <a:spcAft>
                <a:spcPct val="0"/>
              </a:spcAft>
              <a:buClrTx/>
              <a:buSzTx/>
              <a:buFont typeface="Arial" pitchFamily="34" charset="0"/>
              <a:buNone/>
              <a:tabLst/>
              <a:defRPr/>
            </a:pPr>
            <a:endParaRPr kumimoji="0" lang="zh-CN" altLang="en-US" sz="2800" b="1" i="0" u="none" strike="noStrike" kern="0" cap="none" spc="0" normalizeH="0" baseline="0" noProof="0" dirty="0">
              <a:ln>
                <a:noFill/>
              </a:ln>
              <a:solidFill>
                <a:srgbClr val="000000"/>
              </a:solidFill>
              <a:effectLst/>
              <a:uLnTx/>
              <a:uFillTx/>
              <a:latin typeface="楷体_GB2312" pitchFamily="49" charset="-122"/>
              <a:ea typeface="楷体_GB2312" pitchFamily="49" charset="-122"/>
            </a:endParaRPr>
          </a:p>
          <a:p>
            <a:pPr marL="0" marR="0" lvl="0" indent="0" defTabSz="914400" eaLnBrk="1" fontAlgn="base" latinLnBrk="0" hangingPunct="1">
              <a:lnSpc>
                <a:spcPct val="100000"/>
              </a:lnSpc>
              <a:spcBef>
                <a:spcPct val="0"/>
              </a:spcBef>
              <a:spcAft>
                <a:spcPct val="0"/>
              </a:spcAft>
              <a:buClrTx/>
              <a:buSzTx/>
              <a:buFont typeface="Arial" pitchFamily="34" charset="0"/>
              <a:buNone/>
              <a:tabLst/>
              <a:defRPr/>
            </a:pPr>
            <a:r>
              <a:rPr kumimoji="0" lang="zh-CN" altLang="en-US" sz="2800" b="1" i="0" u="none" strike="noStrike" kern="0" cap="none" spc="0" normalizeH="0" baseline="0" noProof="0" dirty="0">
                <a:ln>
                  <a:noFill/>
                </a:ln>
                <a:solidFill>
                  <a:srgbClr val="000000"/>
                </a:solidFill>
                <a:effectLst/>
                <a:uLnTx/>
                <a:uFillTx/>
                <a:latin typeface="楷体_GB2312" pitchFamily="49" charset="-122"/>
                <a:ea typeface="楷体_GB2312" pitchFamily="49" charset="-122"/>
              </a:rPr>
              <a:t>③两大战场相互依存，相互配合；</a:t>
            </a:r>
          </a:p>
          <a:p>
            <a:pPr marL="0" marR="0" lvl="0" indent="0" defTabSz="914400" eaLnBrk="1" fontAlgn="base" latinLnBrk="0" hangingPunct="1">
              <a:lnSpc>
                <a:spcPct val="100000"/>
              </a:lnSpc>
              <a:spcBef>
                <a:spcPct val="0"/>
              </a:spcBef>
              <a:spcAft>
                <a:spcPct val="0"/>
              </a:spcAft>
              <a:buClrTx/>
              <a:buSzTx/>
              <a:buFont typeface="Arial" pitchFamily="34" charset="0"/>
              <a:buNone/>
              <a:tabLst/>
              <a:defRPr/>
            </a:pPr>
            <a:endParaRPr kumimoji="0" lang="zh-CN" altLang="en-US" sz="2800" b="1" i="0" u="none" strike="noStrike" kern="0" cap="none" spc="0" normalizeH="0" baseline="0" noProof="0" dirty="0">
              <a:ln>
                <a:noFill/>
              </a:ln>
              <a:solidFill>
                <a:srgbClr val="000000"/>
              </a:solidFill>
              <a:effectLst/>
              <a:uLnTx/>
              <a:uFillTx/>
              <a:latin typeface="楷体_GB2312" pitchFamily="49" charset="-122"/>
              <a:ea typeface="楷体_GB2312" pitchFamily="49" charset="-122"/>
            </a:endParaRPr>
          </a:p>
          <a:p>
            <a:pPr marL="0" marR="0" lvl="0" indent="0" defTabSz="914400" eaLnBrk="1" fontAlgn="base" latinLnBrk="0" hangingPunct="1">
              <a:lnSpc>
                <a:spcPct val="100000"/>
              </a:lnSpc>
              <a:spcBef>
                <a:spcPct val="0"/>
              </a:spcBef>
              <a:spcAft>
                <a:spcPct val="0"/>
              </a:spcAft>
              <a:buClrTx/>
              <a:buSzTx/>
              <a:buFont typeface="Arial" pitchFamily="34" charset="0"/>
              <a:buNone/>
              <a:tabLst/>
              <a:defRPr/>
            </a:pPr>
            <a:r>
              <a:rPr kumimoji="0" lang="zh-CN" altLang="en-US" sz="2800" b="1" i="0" u="none" strike="noStrike" kern="0" cap="none" spc="0" normalizeH="0" baseline="0" noProof="0" dirty="0">
                <a:ln>
                  <a:noFill/>
                </a:ln>
                <a:solidFill>
                  <a:srgbClr val="000000"/>
                </a:solidFill>
                <a:effectLst/>
                <a:uLnTx/>
                <a:uFillTx/>
                <a:latin typeface="楷体_GB2312" pitchFamily="49" charset="-122"/>
                <a:ea typeface="楷体_GB2312" pitchFamily="49" charset="-122"/>
              </a:rPr>
              <a:t>④海外华侨和世界各国人民的支援；</a:t>
            </a:r>
          </a:p>
          <a:p>
            <a:pPr marL="0" marR="0" lvl="0" indent="0" defTabSz="914400" eaLnBrk="1" fontAlgn="base" latinLnBrk="0" hangingPunct="1">
              <a:lnSpc>
                <a:spcPct val="100000"/>
              </a:lnSpc>
              <a:spcBef>
                <a:spcPct val="0"/>
              </a:spcBef>
              <a:spcAft>
                <a:spcPct val="0"/>
              </a:spcAft>
              <a:buClrTx/>
              <a:buSzTx/>
              <a:buFont typeface="Arial" pitchFamily="34" charset="0"/>
              <a:buNone/>
              <a:tabLst/>
              <a:defRPr/>
            </a:pPr>
            <a:endParaRPr kumimoji="0" lang="zh-CN" altLang="en-US" sz="2800" b="1" i="0" u="none" strike="noStrike" kern="0" cap="none" spc="0" normalizeH="0" baseline="0" noProof="0" dirty="0">
              <a:ln>
                <a:noFill/>
              </a:ln>
              <a:solidFill>
                <a:srgbClr val="000000"/>
              </a:solidFill>
              <a:effectLst/>
              <a:uLnTx/>
              <a:uFillTx/>
              <a:latin typeface="楷体_GB2312" pitchFamily="49" charset="-122"/>
              <a:ea typeface="楷体_GB2312" pitchFamily="49" charset="-122"/>
            </a:endParaRPr>
          </a:p>
          <a:p>
            <a:pPr lvl="0" fontAlgn="base">
              <a:spcBef>
                <a:spcPct val="0"/>
              </a:spcBef>
              <a:spcAft>
                <a:spcPct val="0"/>
              </a:spcAft>
            </a:pPr>
            <a:r>
              <a:rPr kumimoji="0" lang="zh-CN" altLang="en-US" sz="2800" b="1" i="0" u="none" strike="noStrike" kern="0" cap="none" spc="0" normalizeH="0" baseline="0" noProof="0" dirty="0">
                <a:ln>
                  <a:noFill/>
                </a:ln>
                <a:solidFill>
                  <a:srgbClr val="000000"/>
                </a:solidFill>
                <a:effectLst/>
                <a:uLnTx/>
                <a:uFillTx/>
                <a:latin typeface="楷体_GB2312" pitchFamily="49" charset="-122"/>
                <a:ea typeface="楷体_GB2312" pitchFamily="49" charset="-122"/>
              </a:rPr>
              <a:t>⑤世界反法西斯战场的</a:t>
            </a:r>
            <a:r>
              <a:rPr kumimoji="0" lang="zh-CN" altLang="en-US" sz="2800" b="1" i="0" u="none" strike="noStrike" kern="0" cap="none" spc="0" normalizeH="0" baseline="0" noProof="0" dirty="0" smtClean="0">
                <a:ln>
                  <a:noFill/>
                </a:ln>
                <a:solidFill>
                  <a:srgbClr val="000000"/>
                </a:solidFill>
                <a:effectLst/>
                <a:uLnTx/>
                <a:uFillTx/>
                <a:latin typeface="楷体_GB2312" pitchFamily="49" charset="-122"/>
                <a:ea typeface="楷体_GB2312" pitchFamily="49" charset="-122"/>
              </a:rPr>
              <a:t>配合，加速</a:t>
            </a:r>
            <a:r>
              <a:rPr kumimoji="0" lang="zh-CN" altLang="en-US" sz="2800" b="1" i="0" u="none" strike="noStrike" kern="0" cap="none" spc="0" normalizeH="0" baseline="0" noProof="0" dirty="0">
                <a:ln>
                  <a:noFill/>
                </a:ln>
                <a:solidFill>
                  <a:srgbClr val="000000"/>
                </a:solidFill>
                <a:effectLst/>
                <a:uLnTx/>
                <a:uFillTx/>
                <a:latin typeface="楷体_GB2312" pitchFamily="49" charset="-122"/>
                <a:ea typeface="楷体_GB2312" pitchFamily="49" charset="-122"/>
              </a:rPr>
              <a:t>了日本的投降</a:t>
            </a:r>
            <a:r>
              <a:rPr lang="zh-CN" altLang="en-US" sz="2800" b="1" kern="0" dirty="0">
                <a:solidFill>
                  <a:srgbClr val="000000"/>
                </a:solidFill>
                <a:latin typeface="楷体_GB2312" pitchFamily="49" charset="-122"/>
                <a:ea typeface="楷体_GB2312" pitchFamily="49" charset="-122"/>
              </a:rPr>
              <a:t>。（</a:t>
            </a:r>
            <a:r>
              <a:rPr lang="zh-CN" altLang="en-US" sz="2800" b="1" kern="0" dirty="0">
                <a:solidFill>
                  <a:srgbClr val="FF0000"/>
                </a:solidFill>
                <a:latin typeface="楷体_GB2312" pitchFamily="49" charset="-122"/>
                <a:ea typeface="楷体_GB2312" pitchFamily="49" charset="-122"/>
              </a:rPr>
              <a:t>客观原因</a:t>
            </a:r>
            <a:r>
              <a:rPr lang="zh-CN" altLang="en-US" sz="2800" b="1" kern="0" dirty="0">
                <a:solidFill>
                  <a:srgbClr val="000000"/>
                </a:solidFill>
                <a:latin typeface="楷体_GB2312" pitchFamily="49" charset="-122"/>
                <a:ea typeface="楷体_GB2312" pitchFamily="49" charset="-122"/>
              </a:rPr>
              <a:t>）</a:t>
            </a:r>
            <a:endParaRPr kumimoji="0" lang="zh-CN" altLang="en-US" sz="1800" b="0" i="0" u="none" strike="noStrike" kern="0" cap="none" spc="0" normalizeH="0" baseline="0" noProof="0" dirty="0">
              <a:ln>
                <a:noFill/>
              </a:ln>
              <a:solidFill>
                <a:srgbClr val="000000"/>
              </a:solidFill>
              <a:effectLst/>
              <a:uLnTx/>
              <a:uFillTx/>
              <a:latin typeface="Arial" pitchFamily="34" charset="0"/>
              <a:ea typeface="宋体" pitchFamily="2" charset="-122"/>
            </a:endParaRPr>
          </a:p>
        </p:txBody>
      </p:sp>
    </p:spTree>
    <p:extLst>
      <p:ext uri="{BB962C8B-B14F-4D97-AF65-F5344CB8AC3E}">
        <p14:creationId xmlns:p14="http://schemas.microsoft.com/office/powerpoint/2010/main" val="287238224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additive="base">
                                        <p:cTn id="1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 calcmode="lin" valueType="num">
                                      <p:cBhvr additive="base">
                                        <p:cTn id="25"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anim calcmode="lin" valueType="num">
                                      <p:cBhvr additive="base">
                                        <p:cTn id="31"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onghu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29932" y="5895975"/>
            <a:ext cx="15113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1092456" y="1078990"/>
            <a:ext cx="4665662" cy="584775"/>
          </a:xfrm>
          <a:prstGeom prst="rect">
            <a:avLst/>
          </a:prstGeom>
          <a:noFill/>
          <a:ln w="9525">
            <a:noFill/>
          </a:ln>
        </p:spPr>
        <p:txBody>
          <a:bodyPr>
            <a:spAutoFit/>
          </a:bodyPr>
          <a:lstStyle/>
          <a:p>
            <a:pPr fontAlgn="base">
              <a:spcBef>
                <a:spcPct val="50000"/>
              </a:spcBef>
              <a:spcAft>
                <a:spcPct val="0"/>
              </a:spcAft>
            </a:pPr>
            <a:r>
              <a:rPr lang="en-US" altLang="zh-CN" sz="3200" b="1" dirty="0" smtClean="0">
                <a:latin typeface="楷体_GB2312" panose="02010609030101010101" pitchFamily="49" charset="-122"/>
                <a:ea typeface="楷体_GB2312" panose="02010609030101010101" pitchFamily="49" charset="-122"/>
              </a:rPr>
              <a:t>3.</a:t>
            </a:r>
            <a:r>
              <a:rPr lang="zh-CN" altLang="en-US" sz="3200" b="1" dirty="0" smtClean="0">
                <a:latin typeface="楷体_GB2312" panose="02010609030101010101" pitchFamily="49" charset="-122"/>
                <a:ea typeface="楷体_GB2312" panose="02010609030101010101" pitchFamily="49" charset="-122"/>
              </a:rPr>
              <a:t>抗战胜利的意义</a:t>
            </a:r>
            <a:endParaRPr lang="zh-CN" altLang="en-US" sz="3200" b="1" dirty="0">
              <a:latin typeface="楷体_GB2312" panose="02010609030101010101" pitchFamily="49" charset="-122"/>
              <a:ea typeface="楷体_GB2312" panose="02010609030101010101" pitchFamily="49" charset="-122"/>
            </a:endParaRPr>
          </a:p>
        </p:txBody>
      </p:sp>
      <p:grpSp>
        <p:nvGrpSpPr>
          <p:cNvPr id="5" name="组合 4"/>
          <p:cNvGrpSpPr>
            <a:grpSpLocks/>
          </p:cNvGrpSpPr>
          <p:nvPr/>
        </p:nvGrpSpPr>
        <p:grpSpPr bwMode="auto">
          <a:xfrm>
            <a:off x="761228" y="1724866"/>
            <a:ext cx="10480675" cy="4879733"/>
            <a:chOff x="-378" y="-56"/>
            <a:chExt cx="6602" cy="3073"/>
          </a:xfrm>
        </p:grpSpPr>
        <p:grpSp>
          <p:nvGrpSpPr>
            <p:cNvPr id="6" name="组合 75778"/>
            <p:cNvGrpSpPr>
              <a:grpSpLocks/>
            </p:cNvGrpSpPr>
            <p:nvPr/>
          </p:nvGrpSpPr>
          <p:grpSpPr bwMode="auto">
            <a:xfrm>
              <a:off x="0" y="-56"/>
              <a:ext cx="5430" cy="1352"/>
              <a:chOff x="0" y="-65"/>
              <a:chExt cx="5430" cy="1553"/>
            </a:xfrm>
          </p:grpSpPr>
          <p:graphicFrame>
            <p:nvGraphicFramePr>
              <p:cNvPr id="8" name="对象 75779"/>
              <p:cNvGraphicFramePr>
                <a:graphicFrameLocks noChangeAspect="1"/>
              </p:cNvGraphicFramePr>
              <p:nvPr/>
            </p:nvGraphicFramePr>
            <p:xfrm>
              <a:off x="37" y="336"/>
              <a:ext cx="1739" cy="1056"/>
            </p:xfrm>
            <a:graphic>
              <a:graphicData uri="http://schemas.openxmlformats.org/presentationml/2006/ole">
                <mc:AlternateContent xmlns:mc="http://schemas.openxmlformats.org/markup-compatibility/2006">
                  <mc:Choice xmlns:v="urn:schemas-microsoft-com:vml" Requires="v">
                    <p:oleObj spid="_x0000_s3084" r:id="rId4" imgW="5238095" imgH="1809524" progId="MSPhotoEd.3">
                      <p:embed/>
                    </p:oleObj>
                  </mc:Choice>
                  <mc:Fallback>
                    <p:oleObj r:id="rId4" imgW="5238095" imgH="1809524" progId="MSPhotoEd.3">
                      <p:embed/>
                      <p:pic>
                        <p:nvPicPr>
                          <p:cNvPr id="24579" name="对象 7577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 y="336"/>
                            <a:ext cx="1739"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9" name="对象 75780"/>
              <p:cNvGraphicFramePr>
                <a:graphicFrameLocks noChangeAspect="1"/>
              </p:cNvGraphicFramePr>
              <p:nvPr/>
            </p:nvGraphicFramePr>
            <p:xfrm>
              <a:off x="1824" y="336"/>
              <a:ext cx="1632" cy="1056"/>
            </p:xfrm>
            <a:graphic>
              <a:graphicData uri="http://schemas.openxmlformats.org/presentationml/2006/ole">
                <mc:AlternateContent xmlns:mc="http://schemas.openxmlformats.org/markup-compatibility/2006">
                  <mc:Choice xmlns:v="urn:schemas-microsoft-com:vml" Requires="v">
                    <p:oleObj spid="_x0000_s3085" name="BMP 图像" r:id="rId6" imgW="3809524" imgH="3610479" progId="Paint.Picture">
                      <p:embed/>
                    </p:oleObj>
                  </mc:Choice>
                  <mc:Fallback>
                    <p:oleObj name="BMP 图像" r:id="rId6" imgW="3809524" imgH="3610479" progId="Paint.Picture">
                      <p:embed/>
                      <p:pic>
                        <p:nvPicPr>
                          <p:cNvPr id="24580" name="对象 7578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4" y="336"/>
                            <a:ext cx="1632"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10" name="图片 75781"/>
              <p:cNvPicPr>
                <a:picLocks noChangeAspect="1" noChangeArrowheads="1"/>
              </p:cNvPicPr>
              <p:nvPr/>
            </p:nvPicPr>
            <p:blipFill>
              <a:blip r:embed="rId8">
                <a:extLst>
                  <a:ext uri="{28A0092B-C50C-407E-A947-70E740481C1C}">
                    <a14:useLocalDpi xmlns:a14="http://schemas.microsoft.com/office/drawing/2010/main" val="0"/>
                  </a:ext>
                </a:extLst>
              </a:blip>
              <a:srcRect l="45000" t="24667" r="23000" b="43333"/>
              <a:stretch>
                <a:fillRect/>
              </a:stretch>
            </p:blipFill>
            <p:spPr bwMode="auto">
              <a:xfrm>
                <a:off x="3456" y="336"/>
                <a:ext cx="1974" cy="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p:cNvSpPr txBox="1"/>
              <p:nvPr/>
            </p:nvSpPr>
            <p:spPr>
              <a:xfrm>
                <a:off x="0" y="-65"/>
                <a:ext cx="1152" cy="333"/>
              </a:xfrm>
              <a:prstGeom prst="rect">
                <a:avLst/>
              </a:prstGeom>
              <a:noFill/>
              <a:ln w="9525">
                <a:noFill/>
              </a:ln>
            </p:spPr>
            <p:txBody>
              <a:bodyPr>
                <a:spAutoFit/>
              </a:bodyPr>
              <a:lstStyle/>
              <a:p>
                <a:pPr marL="0" marR="0" lvl="0" indent="0" defTabSz="914400" eaLnBrk="1" fontAlgn="base" latinLnBrk="0" hangingPunct="1">
                  <a:lnSpc>
                    <a:spcPct val="100000"/>
                  </a:lnSpc>
                  <a:spcBef>
                    <a:spcPct val="50000"/>
                  </a:spcBef>
                  <a:spcAft>
                    <a:spcPct val="0"/>
                  </a:spcAft>
                  <a:buClrTx/>
                  <a:buSzTx/>
                  <a:buFont typeface="Arial" pitchFamily="34" charset="0"/>
                  <a:buNone/>
                  <a:tabLst/>
                  <a:defRPr/>
                </a:pPr>
                <a:r>
                  <a:rPr kumimoji="0" lang="zh-CN" altLang="en-US" sz="2400" b="1" i="0" u="none" strike="noStrike" kern="0" cap="none" spc="0" normalizeH="0" baseline="0" noProof="1" smtClean="0">
                    <a:ln>
                      <a:noFill/>
                    </a:ln>
                    <a:solidFill>
                      <a:srgbClr val="0000FF"/>
                    </a:solidFill>
                    <a:effectLst>
                      <a:outerShdw blurRad="38100" dist="38100" dir="2700000">
                        <a:srgbClr val="000000"/>
                      </a:outerShdw>
                    </a:effectLst>
                    <a:uLnTx/>
                    <a:uFillTx/>
                    <a:latin typeface="黑体" panose="02010609060101010101" pitchFamily="2" charset="-122"/>
                    <a:ea typeface="黑体" panose="02010609060101010101" pitchFamily="2" charset="-122"/>
                  </a:rPr>
                  <a:t>材料一</a:t>
                </a:r>
                <a:endParaRPr kumimoji="0" lang="zh-CN" altLang="en-US" sz="2400" b="1" i="0" u="none" strike="noStrike" kern="0" cap="none" spc="0" normalizeH="0" baseline="0" noProof="1" smtClean="0">
                  <a:ln>
                    <a:noFill/>
                  </a:ln>
                  <a:solidFill>
                    <a:srgbClr val="FF0000"/>
                  </a:solidFill>
                  <a:effectLst/>
                  <a:uLnTx/>
                  <a:uFillTx/>
                  <a:latin typeface="Arial" pitchFamily="34" charset="0"/>
                  <a:ea typeface="黑体" panose="02010609060101010101" pitchFamily="2" charset="-122"/>
                </a:endParaRPr>
              </a:p>
            </p:txBody>
          </p:sp>
        </p:grpSp>
        <p:sp>
          <p:nvSpPr>
            <p:cNvPr id="7" name="文本框 6"/>
            <p:cNvSpPr txBox="1"/>
            <p:nvPr/>
          </p:nvSpPr>
          <p:spPr>
            <a:xfrm>
              <a:off x="-378" y="1331"/>
              <a:ext cx="6602" cy="1686"/>
            </a:xfrm>
            <a:prstGeom prst="rect">
              <a:avLst/>
            </a:prstGeom>
            <a:noFill/>
            <a:ln w="9525">
              <a:noFill/>
            </a:ln>
          </p:spPr>
          <p:txBody>
            <a:bodyPr wrap="square">
              <a:spAutoFit/>
            </a:bodyPr>
            <a:lstStyle/>
            <a:p>
              <a:pPr marL="0" marR="0" lvl="0" indent="0" defTabSz="914400" eaLnBrk="1" fontAlgn="base" latinLnBrk="0" hangingPunct="1">
                <a:lnSpc>
                  <a:spcPct val="100000"/>
                </a:lnSpc>
                <a:spcBef>
                  <a:spcPct val="0"/>
                </a:spcBef>
                <a:spcAft>
                  <a:spcPct val="0"/>
                </a:spcAft>
                <a:buClrTx/>
                <a:buSzTx/>
                <a:buFont typeface="Arial" pitchFamily="34" charset="0"/>
                <a:buNone/>
                <a:tabLst/>
                <a:defRPr/>
              </a:pPr>
              <a:r>
                <a:rPr kumimoji="0" lang="zh-CN" altLang="en-US" sz="2400" b="1" i="0" u="none" strike="noStrike" kern="0" cap="none" spc="0" normalizeH="0" baseline="0" noProof="1" smtClean="0">
                  <a:ln>
                    <a:noFill/>
                  </a:ln>
                  <a:solidFill>
                    <a:srgbClr val="0000FF"/>
                  </a:solidFill>
                  <a:effectLst>
                    <a:outerShdw blurRad="38100" dist="38100" dir="2700000">
                      <a:srgbClr val="000000"/>
                    </a:outerShdw>
                  </a:effectLst>
                  <a:uLnTx/>
                  <a:uFillTx/>
                  <a:latin typeface="黑体" panose="02010609060101010101" pitchFamily="2" charset="-122"/>
                  <a:ea typeface="黑体" panose="02010609060101010101" pitchFamily="2" charset="-122"/>
                </a:rPr>
                <a:t>材料二：</a:t>
              </a:r>
              <a:r>
                <a:rPr kumimoji="0" lang="zh-CN" altLang="en-US" sz="2400" b="1" i="0" u="none" strike="noStrike" kern="0" cap="none" spc="0" normalizeH="0" baseline="0" noProof="1" smtClean="0">
                  <a:ln>
                    <a:noFill/>
                  </a:ln>
                  <a:solidFill>
                    <a:srgbClr val="0000FF"/>
                  </a:solidFill>
                  <a:effectLst/>
                  <a:uLnTx/>
                  <a:uFillTx/>
                  <a:latin typeface="黑体" panose="02010609060101010101" pitchFamily="2" charset="-122"/>
                  <a:ea typeface="黑体" panose="02010609060101010101" pitchFamily="2" charset="-122"/>
                </a:rPr>
                <a:t>在如何看待中国战场问题上，美国总统罗斯福曾说：“如果中国屈服，</a:t>
              </a:r>
              <a:r>
                <a:rPr kumimoji="0" lang="en-US" altLang="zh-CN" sz="2400" b="1" i="0" u="none" strike="noStrike" kern="0" cap="none" spc="0" normalizeH="0" baseline="0" noProof="1" smtClean="0">
                  <a:ln>
                    <a:noFill/>
                  </a:ln>
                  <a:solidFill>
                    <a:srgbClr val="0000FF"/>
                  </a:solidFill>
                  <a:effectLst/>
                  <a:uLnTx/>
                  <a:uFillTx/>
                  <a:latin typeface="Arial" pitchFamily="34" charset="0"/>
                  <a:ea typeface="黑体" panose="02010609060101010101" pitchFamily="2" charset="-122"/>
                </a:rPr>
                <a:t>……</a:t>
              </a:r>
              <a:r>
                <a:rPr kumimoji="0" lang="zh-CN" altLang="en-US" sz="2400" b="1" i="0" u="none" strike="noStrike" kern="0" cap="none" spc="0" normalizeH="0" baseline="0" noProof="1" smtClean="0">
                  <a:ln>
                    <a:noFill/>
                  </a:ln>
                  <a:solidFill>
                    <a:srgbClr val="0000FF"/>
                  </a:solidFill>
                  <a:effectLst/>
                  <a:uLnTx/>
                  <a:uFillTx/>
                  <a:latin typeface="黑体" panose="02010609060101010101" pitchFamily="2" charset="-122"/>
                  <a:ea typeface="黑体" panose="02010609060101010101" pitchFamily="2" charset="-122"/>
                </a:rPr>
                <a:t>那将是日军和纳粹的大规模钳形攻势，在近东某处会合，完全切断俄国同外界的联系，瓜分埃及，切断经过地中海的所有交通线</a:t>
              </a:r>
              <a:r>
                <a:rPr kumimoji="0" lang="en-US" altLang="zh-CN" sz="2400" b="1" i="0" u="none" strike="noStrike" kern="0" cap="none" spc="0" normalizeH="0" baseline="0" noProof="1" smtClean="0">
                  <a:ln>
                    <a:noFill/>
                  </a:ln>
                  <a:solidFill>
                    <a:srgbClr val="0000FF"/>
                  </a:solidFill>
                  <a:effectLst/>
                  <a:uLnTx/>
                  <a:uFillTx/>
                  <a:latin typeface="Arial" pitchFamily="34" charset="0"/>
                  <a:ea typeface="黑体" panose="02010609060101010101" pitchFamily="2" charset="-122"/>
                </a:rPr>
                <a:t>……</a:t>
              </a:r>
              <a:r>
                <a:rPr kumimoji="0" lang="en-US" altLang="zh-CN" sz="2400" b="1" i="0" u="none" strike="noStrike" kern="0" cap="none" spc="0" normalizeH="0" baseline="0" noProof="1" smtClean="0">
                  <a:ln>
                    <a:noFill/>
                  </a:ln>
                  <a:solidFill>
                    <a:srgbClr val="0000FF"/>
                  </a:solidFill>
                  <a:effectLst/>
                  <a:uLnTx/>
                  <a:uFillTx/>
                  <a:latin typeface="黑体" panose="02010609060101010101" pitchFamily="2" charset="-122"/>
                  <a:ea typeface="黑体" panose="02010609060101010101" pitchFamily="2" charset="-122"/>
                </a:rPr>
                <a:t>”</a:t>
              </a:r>
            </a:p>
            <a:p>
              <a:pPr marL="0" marR="0" lvl="0" indent="0" defTabSz="914400" eaLnBrk="1" fontAlgn="base" latinLnBrk="0" hangingPunct="1">
                <a:lnSpc>
                  <a:spcPct val="100000"/>
                </a:lnSpc>
                <a:spcBef>
                  <a:spcPct val="0"/>
                </a:spcBef>
                <a:spcAft>
                  <a:spcPct val="0"/>
                </a:spcAft>
                <a:buClrTx/>
                <a:buSzTx/>
                <a:buFont typeface="Arial" pitchFamily="34" charset="0"/>
                <a:buNone/>
                <a:tabLst/>
                <a:defRPr/>
              </a:pPr>
              <a:r>
                <a:rPr kumimoji="0" lang="en-US" altLang="zh-CN" sz="2400" b="1" i="0" u="none" strike="noStrike" kern="0" cap="none" spc="0" normalizeH="0" baseline="0" noProof="1" smtClean="0">
                  <a:ln>
                    <a:noFill/>
                  </a:ln>
                  <a:solidFill>
                    <a:srgbClr val="0000FF"/>
                  </a:solidFill>
                  <a:effectLst>
                    <a:outerShdw blurRad="38100" dist="38100" dir="2700000">
                      <a:srgbClr val="000000"/>
                    </a:outerShdw>
                  </a:effectLst>
                  <a:uLnTx/>
                  <a:uFillTx/>
                  <a:latin typeface="仿宋_GB2312" panose="02010609030101010101" pitchFamily="49" charset="-122"/>
                  <a:ea typeface="仿宋_GB2312" panose="02010609030101010101" pitchFamily="49" charset="-122"/>
                </a:rPr>
                <a:t>                                                       </a:t>
              </a:r>
            </a:p>
            <a:p>
              <a:pPr marL="0" marR="0" lvl="0" indent="0" defTabSz="914400" eaLnBrk="1" fontAlgn="base" latinLnBrk="0" hangingPunct="1">
                <a:lnSpc>
                  <a:spcPct val="100000"/>
                </a:lnSpc>
                <a:spcBef>
                  <a:spcPct val="0"/>
                </a:spcBef>
                <a:spcAft>
                  <a:spcPct val="0"/>
                </a:spcAft>
                <a:buClrTx/>
                <a:buSzTx/>
                <a:buFont typeface="Arial" pitchFamily="34" charset="0"/>
                <a:buNone/>
                <a:tabLst/>
                <a:defRPr/>
              </a:pPr>
              <a:r>
                <a:rPr kumimoji="0" lang="zh-CN" altLang="en-US" sz="2400" b="1" i="0" u="none" strike="noStrike" kern="0" cap="none" spc="0" normalizeH="0" baseline="0" noProof="1" smtClean="0">
                  <a:ln>
                    <a:noFill/>
                  </a:ln>
                  <a:solidFill>
                    <a:srgbClr val="0000FF"/>
                  </a:solidFill>
                  <a:effectLst>
                    <a:outerShdw blurRad="38100" dist="38100" dir="2700000">
                      <a:srgbClr val="000000"/>
                    </a:outerShdw>
                  </a:effectLst>
                  <a:uLnTx/>
                  <a:uFillTx/>
                  <a:latin typeface="黑体" panose="02010609060101010101" pitchFamily="2" charset="-122"/>
                  <a:ea typeface="黑体" panose="02010609060101010101" pitchFamily="2" charset="-122"/>
                </a:rPr>
                <a:t>材料三：</a:t>
              </a:r>
              <a:r>
                <a:rPr kumimoji="0" lang="zh-CN" altLang="en-US" sz="2400" b="1" i="0" u="none" strike="noStrike" kern="0" cap="none" spc="0" normalizeH="0" baseline="0" noProof="1" smtClean="0">
                  <a:ln>
                    <a:noFill/>
                  </a:ln>
                  <a:solidFill>
                    <a:srgbClr val="0000FF"/>
                  </a:solidFill>
                  <a:effectLst/>
                  <a:uLnTx/>
                  <a:uFillTx/>
                  <a:latin typeface="黑体" panose="02010609060101010101" pitchFamily="2" charset="-122"/>
                  <a:ea typeface="黑体" panose="02010609060101010101" pitchFamily="2" charset="-122"/>
                </a:rPr>
                <a:t>在反法西斯战争中，中国伤亡</a:t>
              </a:r>
              <a:r>
                <a:rPr kumimoji="0" lang="en-US" altLang="zh-CN" sz="2400" b="1" i="0" u="none" strike="noStrike" kern="0" cap="none" spc="0" normalizeH="0" baseline="0" noProof="1" smtClean="0">
                  <a:ln>
                    <a:noFill/>
                  </a:ln>
                  <a:solidFill>
                    <a:srgbClr val="0000FF"/>
                  </a:solidFill>
                  <a:effectLst/>
                  <a:uLnTx/>
                  <a:uFillTx/>
                  <a:latin typeface="黑体" panose="02010609060101010101" pitchFamily="2" charset="-122"/>
                  <a:ea typeface="黑体" panose="02010609060101010101" pitchFamily="2" charset="-122"/>
                </a:rPr>
                <a:t>3500</a:t>
              </a:r>
              <a:r>
                <a:rPr kumimoji="0" lang="zh-CN" altLang="en-US" sz="2400" b="1" i="0" u="none" strike="noStrike" kern="0" cap="none" spc="0" normalizeH="0" baseline="0" noProof="1" smtClean="0">
                  <a:ln>
                    <a:noFill/>
                  </a:ln>
                  <a:solidFill>
                    <a:srgbClr val="0000FF"/>
                  </a:solidFill>
                  <a:effectLst/>
                  <a:uLnTx/>
                  <a:uFillTx/>
                  <a:latin typeface="黑体" panose="02010609060101010101" pitchFamily="2" charset="-122"/>
                  <a:ea typeface="黑体" panose="02010609060101010101" pitchFamily="2" charset="-122"/>
                </a:rPr>
                <a:t>万人，死亡</a:t>
              </a:r>
              <a:r>
                <a:rPr kumimoji="0" lang="en-US" altLang="zh-CN" sz="2400" b="1" i="0" u="none" strike="noStrike" kern="0" cap="none" spc="0" normalizeH="0" baseline="0" noProof="1" smtClean="0">
                  <a:ln>
                    <a:noFill/>
                  </a:ln>
                  <a:solidFill>
                    <a:srgbClr val="0000FF"/>
                  </a:solidFill>
                  <a:effectLst/>
                  <a:uLnTx/>
                  <a:uFillTx/>
                  <a:latin typeface="黑体" panose="02010609060101010101" pitchFamily="2" charset="-122"/>
                  <a:ea typeface="黑体" panose="02010609060101010101" pitchFamily="2" charset="-122"/>
                </a:rPr>
                <a:t>2000</a:t>
              </a:r>
              <a:r>
                <a:rPr kumimoji="0" lang="zh-CN" altLang="en-US" sz="2400" b="1" i="0" u="none" strike="noStrike" kern="0" cap="none" spc="0" normalizeH="0" baseline="0" noProof="1" smtClean="0">
                  <a:ln>
                    <a:noFill/>
                  </a:ln>
                  <a:solidFill>
                    <a:srgbClr val="0000FF"/>
                  </a:solidFill>
                  <a:effectLst/>
                  <a:uLnTx/>
                  <a:uFillTx/>
                  <a:latin typeface="黑体" panose="02010609060101010101" pitchFamily="2" charset="-122"/>
                  <a:ea typeface="黑体" panose="02010609060101010101" pitchFamily="2" charset="-122"/>
                </a:rPr>
                <a:t>多万人，直接经济损失</a:t>
              </a:r>
              <a:r>
                <a:rPr kumimoji="0" lang="en-US" altLang="zh-CN" sz="2400" b="1" i="0" u="none" strike="noStrike" kern="0" cap="none" spc="0" normalizeH="0" baseline="0" noProof="1" smtClean="0">
                  <a:ln>
                    <a:noFill/>
                  </a:ln>
                  <a:solidFill>
                    <a:srgbClr val="0000FF"/>
                  </a:solidFill>
                  <a:effectLst/>
                  <a:uLnTx/>
                  <a:uFillTx/>
                  <a:latin typeface="黑体" panose="02010609060101010101" pitchFamily="2" charset="-122"/>
                  <a:ea typeface="黑体" panose="02010609060101010101" pitchFamily="2" charset="-122"/>
                </a:rPr>
                <a:t>620</a:t>
              </a:r>
              <a:r>
                <a:rPr kumimoji="0" lang="zh-CN" altLang="en-US" sz="2400" b="1" i="0" u="none" strike="noStrike" kern="0" cap="none" spc="0" normalizeH="0" baseline="0" noProof="1" smtClean="0">
                  <a:ln>
                    <a:noFill/>
                  </a:ln>
                  <a:solidFill>
                    <a:srgbClr val="0000FF"/>
                  </a:solidFill>
                  <a:effectLst/>
                  <a:uLnTx/>
                  <a:uFillTx/>
                  <a:latin typeface="黑体" panose="02010609060101010101" pitchFamily="2" charset="-122"/>
                  <a:ea typeface="黑体" panose="02010609060101010101" pitchFamily="2" charset="-122"/>
                </a:rPr>
                <a:t>亿美元，间接经济损失</a:t>
              </a:r>
              <a:r>
                <a:rPr kumimoji="0" lang="en-US" altLang="zh-CN" sz="2400" b="1" i="0" u="none" strike="noStrike" kern="0" cap="none" spc="0" normalizeH="0" baseline="0" noProof="1" smtClean="0">
                  <a:ln>
                    <a:noFill/>
                  </a:ln>
                  <a:solidFill>
                    <a:srgbClr val="0000FF"/>
                  </a:solidFill>
                  <a:effectLst/>
                  <a:uLnTx/>
                  <a:uFillTx/>
                  <a:latin typeface="黑体" panose="02010609060101010101" pitchFamily="2" charset="-122"/>
                  <a:ea typeface="黑体" panose="02010609060101010101" pitchFamily="2" charset="-122"/>
                </a:rPr>
                <a:t>5000</a:t>
              </a:r>
              <a:r>
                <a:rPr kumimoji="0" lang="zh-CN" altLang="en-US" sz="2400" b="1" i="0" u="none" strike="noStrike" kern="0" cap="none" spc="0" normalizeH="0" baseline="0" noProof="1" smtClean="0">
                  <a:ln>
                    <a:noFill/>
                  </a:ln>
                  <a:solidFill>
                    <a:srgbClr val="0000FF"/>
                  </a:solidFill>
                  <a:effectLst/>
                  <a:uLnTx/>
                  <a:uFillTx/>
                  <a:latin typeface="黑体" panose="02010609060101010101" pitchFamily="2" charset="-122"/>
                  <a:ea typeface="黑体" panose="02010609060101010101" pitchFamily="2" charset="-122"/>
                </a:rPr>
                <a:t>亿美元；美国死亡</a:t>
              </a:r>
              <a:r>
                <a:rPr kumimoji="0" lang="en-US" altLang="zh-CN" sz="2400" b="1" i="0" u="none" strike="noStrike" kern="0" cap="none" spc="0" normalizeH="0" baseline="0" noProof="1" smtClean="0">
                  <a:ln>
                    <a:noFill/>
                  </a:ln>
                  <a:solidFill>
                    <a:srgbClr val="0000FF"/>
                  </a:solidFill>
                  <a:effectLst/>
                  <a:uLnTx/>
                  <a:uFillTx/>
                  <a:latin typeface="黑体" panose="02010609060101010101" pitchFamily="2" charset="-122"/>
                  <a:ea typeface="黑体" panose="02010609060101010101" pitchFamily="2" charset="-122"/>
                </a:rPr>
                <a:t>40.5</a:t>
              </a:r>
              <a:r>
                <a:rPr kumimoji="0" lang="zh-CN" altLang="en-US" sz="2400" b="1" i="0" u="none" strike="noStrike" kern="0" cap="none" spc="0" normalizeH="0" baseline="0" noProof="1" smtClean="0">
                  <a:ln>
                    <a:noFill/>
                  </a:ln>
                  <a:solidFill>
                    <a:srgbClr val="0000FF"/>
                  </a:solidFill>
                  <a:effectLst/>
                  <a:uLnTx/>
                  <a:uFillTx/>
                  <a:latin typeface="黑体" panose="02010609060101010101" pitchFamily="2" charset="-122"/>
                  <a:ea typeface="黑体" panose="02010609060101010101" pitchFamily="2" charset="-122"/>
                </a:rPr>
                <a:t>万人；英国死亡</a:t>
              </a:r>
              <a:r>
                <a:rPr kumimoji="0" lang="en-US" altLang="zh-CN" sz="2400" b="1" i="0" u="none" strike="noStrike" kern="0" cap="none" spc="0" normalizeH="0" baseline="0" noProof="1" smtClean="0">
                  <a:ln>
                    <a:noFill/>
                  </a:ln>
                  <a:solidFill>
                    <a:srgbClr val="0000FF"/>
                  </a:solidFill>
                  <a:effectLst/>
                  <a:uLnTx/>
                  <a:uFillTx/>
                  <a:latin typeface="黑体" panose="02010609060101010101" pitchFamily="2" charset="-122"/>
                  <a:ea typeface="黑体" panose="02010609060101010101" pitchFamily="2" charset="-122"/>
                </a:rPr>
                <a:t>37.5</a:t>
              </a:r>
              <a:r>
                <a:rPr kumimoji="0" lang="zh-CN" altLang="en-US" sz="2400" b="1" i="0" u="none" strike="noStrike" kern="0" cap="none" spc="0" normalizeH="0" baseline="0" noProof="1" smtClean="0">
                  <a:ln>
                    <a:noFill/>
                  </a:ln>
                  <a:solidFill>
                    <a:srgbClr val="0000FF"/>
                  </a:solidFill>
                  <a:effectLst/>
                  <a:uLnTx/>
                  <a:uFillTx/>
                  <a:latin typeface="黑体" panose="02010609060101010101" pitchFamily="2" charset="-122"/>
                  <a:ea typeface="黑体" panose="02010609060101010101" pitchFamily="2" charset="-122"/>
                </a:rPr>
                <a:t>万人。         </a:t>
              </a:r>
              <a:r>
                <a:rPr kumimoji="0" lang="zh-CN" altLang="en-US" sz="2400" b="1" i="0" u="none" strike="noStrike" kern="0" cap="none" spc="0" normalizeH="0" noProof="1" smtClean="0">
                  <a:ln>
                    <a:noFill/>
                  </a:ln>
                  <a:solidFill>
                    <a:srgbClr val="0000FF"/>
                  </a:solidFill>
                  <a:effectLst/>
                  <a:uLnTx/>
                  <a:uFillTx/>
                  <a:latin typeface="黑体" panose="02010609060101010101" pitchFamily="2" charset="-122"/>
                  <a:ea typeface="黑体" panose="02010609060101010101" pitchFamily="2" charset="-122"/>
                </a:rPr>
                <a:t>      </a:t>
              </a:r>
              <a:r>
                <a:rPr kumimoji="0" lang="en-US" altLang="zh-CN" sz="2400" b="1" i="0" u="none" strike="noStrike" kern="0" cap="none" spc="0" normalizeH="0" baseline="0" noProof="1" smtClean="0">
                  <a:ln>
                    <a:noFill/>
                  </a:ln>
                  <a:solidFill>
                    <a:srgbClr val="0000FF"/>
                  </a:solidFill>
                  <a:effectLst/>
                  <a:uLnTx/>
                  <a:uFillTx/>
                  <a:latin typeface="Arial" pitchFamily="34" charset="0"/>
                  <a:ea typeface="黑体" panose="02010609060101010101" pitchFamily="2" charset="-122"/>
                </a:rPr>
                <a:t>——</a:t>
              </a:r>
              <a:r>
                <a:rPr kumimoji="0" lang="zh-CN" altLang="en-US" sz="2400" b="1" i="0" u="none" strike="noStrike" kern="0" cap="none" spc="0" normalizeH="0" baseline="0" noProof="1" smtClean="0">
                  <a:ln>
                    <a:noFill/>
                  </a:ln>
                  <a:solidFill>
                    <a:srgbClr val="0000FF"/>
                  </a:solidFill>
                  <a:effectLst/>
                  <a:uLnTx/>
                  <a:uFillTx/>
                  <a:latin typeface="黑体" panose="02010609060101010101" pitchFamily="2" charset="-122"/>
                  <a:ea typeface="黑体" panose="02010609060101010101" pitchFamily="2" charset="-122"/>
                </a:rPr>
                <a:t>摘自</a:t>
              </a:r>
              <a:r>
                <a:rPr kumimoji="0" lang="en-US" altLang="zh-CN" sz="2400" b="1" i="0" u="none" strike="noStrike" kern="0" cap="none" spc="0" normalizeH="0" baseline="0" noProof="1" smtClean="0">
                  <a:ln>
                    <a:noFill/>
                  </a:ln>
                  <a:solidFill>
                    <a:srgbClr val="0000FF"/>
                  </a:solidFill>
                  <a:effectLst/>
                  <a:uLnTx/>
                  <a:uFillTx/>
                  <a:latin typeface="黑体" panose="02010609060101010101" pitchFamily="2" charset="-122"/>
                  <a:ea typeface="黑体" panose="02010609060101010101" pitchFamily="2" charset="-122"/>
                </a:rPr>
                <a:t>《</a:t>
              </a:r>
              <a:r>
                <a:rPr kumimoji="0" lang="zh-CN" altLang="en-US" sz="2400" b="1" i="0" u="none" strike="noStrike" kern="0" cap="none" spc="0" normalizeH="0" baseline="0" noProof="1" smtClean="0">
                  <a:ln>
                    <a:noFill/>
                  </a:ln>
                  <a:solidFill>
                    <a:srgbClr val="0000FF"/>
                  </a:solidFill>
                  <a:effectLst/>
                  <a:uLnTx/>
                  <a:uFillTx/>
                  <a:latin typeface="黑体" panose="02010609060101010101" pitchFamily="2" charset="-122"/>
                  <a:ea typeface="黑体" panose="02010609060101010101" pitchFamily="2" charset="-122"/>
                </a:rPr>
                <a:t>世界近代现代史参考资料</a:t>
              </a:r>
              <a:r>
                <a:rPr kumimoji="0" lang="en-US" altLang="zh-CN" sz="2400" b="1" i="0" u="none" strike="noStrike" kern="0" cap="none" spc="0" normalizeH="0" baseline="0" noProof="1" smtClean="0">
                  <a:ln>
                    <a:noFill/>
                  </a:ln>
                  <a:solidFill>
                    <a:srgbClr val="0000FF"/>
                  </a:solidFill>
                  <a:effectLst/>
                  <a:uLnTx/>
                  <a:uFillTx/>
                  <a:latin typeface="黑体" panose="02010609060101010101" pitchFamily="2" charset="-122"/>
                  <a:ea typeface="黑体" panose="02010609060101010101" pitchFamily="2" charset="-122"/>
                </a:rPr>
                <a:t>》</a:t>
              </a:r>
            </a:p>
          </p:txBody>
        </p:sp>
      </p:grpSp>
      <p:sp>
        <p:nvSpPr>
          <p:cNvPr id="12" name="文本框 11"/>
          <p:cNvSpPr txBox="1">
            <a:spLocks noChangeArrowheads="1"/>
          </p:cNvSpPr>
          <p:nvPr/>
        </p:nvSpPr>
        <p:spPr bwMode="auto">
          <a:xfrm>
            <a:off x="2800372" y="1735980"/>
            <a:ext cx="9569006" cy="46166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0" fontAlgn="base" hangingPunct="0">
              <a:spcBef>
                <a:spcPct val="50000"/>
              </a:spcBef>
              <a:spcAft>
                <a:spcPct val="0"/>
              </a:spcAft>
              <a:buFont typeface="Arial" pitchFamily="34" charset="0"/>
              <a:buNone/>
            </a:pPr>
            <a:r>
              <a:rPr lang="zh-CN" altLang="en-US" sz="2400" b="1">
                <a:solidFill>
                  <a:srgbClr val="FF0000"/>
                </a:solidFill>
                <a:ea typeface="黑体" pitchFamily="49" charset="-122"/>
              </a:rPr>
              <a:t>国内：</a:t>
            </a:r>
            <a:r>
              <a:rPr lang="zh-CN" altLang="en-US" sz="2400" b="1">
                <a:solidFill>
                  <a:srgbClr val="000000"/>
                </a:solidFill>
                <a:ea typeface="黑体" pitchFamily="49" charset="-122"/>
              </a:rPr>
              <a:t>①是鸦片战争以来中国抵御外敌入侵取得的第一次完全胜利。</a:t>
            </a:r>
            <a:endParaRPr lang="zh-CN" altLang="en-US" sz="2400" b="1">
              <a:solidFill>
                <a:srgbClr val="000000"/>
              </a:solidFill>
              <a:latin typeface="华文中宋" pitchFamily="2" charset="-122"/>
              <a:ea typeface="华文中宋" pitchFamily="2" charset="-122"/>
            </a:endParaRPr>
          </a:p>
        </p:txBody>
      </p:sp>
      <p:sp>
        <p:nvSpPr>
          <p:cNvPr id="13" name="文本框 12"/>
          <p:cNvSpPr txBox="1">
            <a:spLocks noChangeArrowheads="1"/>
          </p:cNvSpPr>
          <p:nvPr/>
        </p:nvSpPr>
        <p:spPr bwMode="auto">
          <a:xfrm>
            <a:off x="1657232" y="4885360"/>
            <a:ext cx="8964612" cy="8223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0" fontAlgn="base" hangingPunct="0">
              <a:spcBef>
                <a:spcPct val="50000"/>
              </a:spcBef>
              <a:spcAft>
                <a:spcPct val="0"/>
              </a:spcAft>
              <a:buFont typeface="Arial" pitchFamily="34" charset="0"/>
              <a:buNone/>
            </a:pPr>
            <a:r>
              <a:rPr lang="zh-CN" altLang="en-US" sz="2400" b="1" dirty="0">
                <a:solidFill>
                  <a:srgbClr val="FF0000"/>
                </a:solidFill>
                <a:ea typeface="黑体" pitchFamily="49" charset="-122"/>
              </a:rPr>
              <a:t>国际：</a:t>
            </a:r>
            <a:r>
              <a:rPr lang="zh-CN" altLang="en-US" sz="2400" b="1" dirty="0">
                <a:solidFill>
                  <a:srgbClr val="000000"/>
                </a:solidFill>
                <a:ea typeface="黑体" pitchFamily="49" charset="-122"/>
              </a:rPr>
              <a:t>①是世界反法西斯的重要组成部分，为世界反法西斯战争的胜利作出了重大要贡献。②提高了中国的国际地位。</a:t>
            </a:r>
          </a:p>
        </p:txBody>
      </p:sp>
    </p:spTree>
    <p:extLst>
      <p:ext uri="{BB962C8B-B14F-4D97-AF65-F5344CB8AC3E}">
        <p14:creationId xmlns:p14="http://schemas.microsoft.com/office/powerpoint/2010/main" val="246746239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100000">
                                          <p:val>
                                            <p:strVal val="#ppt_x"/>
                                          </p:val>
                                        </p:tav>
                                      </p:tavLst>
                                    </p:anim>
                                    <p:anim calcmode="lin" valueType="num">
                                      <p:cBhvr>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ppt_x</p:attrName>
                                        </p:attrNameLst>
                                      </p:cBhvr>
                                      <p:tavLst>
                                        <p:tav tm="0">
                                          <p:val>
                                            <p:strVal val="#ppt_x"/>
                                          </p:val>
                                        </p:tav>
                                        <p:tav tm="100000">
                                          <p:val>
                                            <p:strVal val="#ppt_x"/>
                                          </p:val>
                                        </p:tav>
                                      </p:tavLst>
                                    </p:anim>
                                    <p:anim calcmode="lin" valueType="num">
                                      <p:cBhvr>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ppt_x</p:attrName>
                                        </p:attrNameLst>
                                      </p:cBhvr>
                                      <p:tavLst>
                                        <p:tav tm="0">
                                          <p:val>
                                            <p:strVal val="#ppt_x"/>
                                          </p:val>
                                        </p:tav>
                                        <p:tav tm="100000">
                                          <p:val>
                                            <p:strVal val="#ppt_x"/>
                                          </p:val>
                                        </p:tav>
                                      </p:tavLst>
                                    </p:anim>
                                    <p:anim calcmode="lin" valueType="num">
                                      <p:cBhvr>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onghu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29932" y="5895975"/>
            <a:ext cx="15113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a:spLocks noChangeArrowheads="1"/>
          </p:cNvSpPr>
          <p:nvPr/>
        </p:nvSpPr>
        <p:spPr bwMode="auto">
          <a:xfrm>
            <a:off x="847164" y="1028265"/>
            <a:ext cx="4760913"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50000"/>
              </a:spcBef>
              <a:spcAft>
                <a:spcPct val="0"/>
              </a:spcAft>
              <a:buFont typeface="Arial" pitchFamily="34" charset="0"/>
              <a:buNone/>
            </a:pPr>
            <a:r>
              <a:rPr lang="zh-CN" altLang="en-US" sz="4000" b="1" dirty="0">
                <a:solidFill>
                  <a:srgbClr val="FF0000"/>
                </a:solidFill>
                <a:latin typeface="Arial" pitchFamily="34" charset="0"/>
                <a:ea typeface="华文隶书" pitchFamily="2" charset="-122"/>
              </a:rPr>
              <a:t>抗战胜利的历史意义</a:t>
            </a:r>
          </a:p>
        </p:txBody>
      </p:sp>
      <p:sp>
        <p:nvSpPr>
          <p:cNvPr id="6" name="文本框 5"/>
          <p:cNvSpPr txBox="1"/>
          <p:nvPr/>
        </p:nvSpPr>
        <p:spPr>
          <a:xfrm>
            <a:off x="1030194" y="1835618"/>
            <a:ext cx="10220513" cy="1815882"/>
          </a:xfrm>
          <a:prstGeom prst="rect">
            <a:avLst/>
          </a:prstGeom>
          <a:noFill/>
        </p:spPr>
        <p:txBody>
          <a:bodyPr wrap="square">
            <a:spAutoFit/>
          </a:bodyPr>
          <a:lstStyle/>
          <a:p>
            <a:pPr fontAlgn="base">
              <a:spcBef>
                <a:spcPct val="0"/>
              </a:spcBef>
              <a:spcAft>
                <a:spcPct val="0"/>
              </a:spcAft>
              <a:buFont typeface="Arial" pitchFamily="34" charset="0"/>
              <a:buNone/>
            </a:pPr>
            <a:r>
              <a:rPr lang="en-US" altLang="zh-CN" sz="2800" b="1" noProof="1">
                <a:solidFill>
                  <a:srgbClr val="000000"/>
                </a:solidFill>
                <a:latin typeface="华文楷体" panose="02010600040101010101" pitchFamily="2" charset="-122"/>
                <a:ea typeface="华文楷体" panose="02010600040101010101" pitchFamily="2" charset="-122"/>
                <a:sym typeface="+mn-ea"/>
              </a:rPr>
              <a:t>1</a:t>
            </a:r>
            <a:r>
              <a:rPr lang="zh-CN" altLang="en-US" sz="2800" b="1" noProof="1">
                <a:solidFill>
                  <a:srgbClr val="000000"/>
                </a:solidFill>
                <a:latin typeface="华文楷体" panose="02010600040101010101" pitchFamily="2" charset="-122"/>
                <a:ea typeface="华文楷体" panose="02010600040101010101" pitchFamily="2" charset="-122"/>
                <a:sym typeface="+mn-ea"/>
              </a:rPr>
              <a:t>）</a:t>
            </a:r>
            <a:r>
              <a:rPr lang="zh-CN" altLang="en-US" sz="2800" b="1" noProof="1">
                <a:solidFill>
                  <a:srgbClr val="FF3300"/>
                </a:solidFill>
                <a:effectLst>
                  <a:outerShdw blurRad="38100" dist="38100" dir="2700000">
                    <a:srgbClr val="000000"/>
                  </a:outerShdw>
                </a:effectLst>
                <a:latin typeface="华文楷体" panose="02010600040101010101" pitchFamily="2" charset="-122"/>
                <a:ea typeface="华文楷体" panose="02010600040101010101" pitchFamily="2" charset="-122"/>
                <a:sym typeface="+mn-ea"/>
              </a:rPr>
              <a:t>国内方面</a:t>
            </a:r>
            <a:r>
              <a:rPr lang="zh-CN" altLang="en-US" sz="2800" b="1" noProof="1">
                <a:solidFill>
                  <a:srgbClr val="000000"/>
                </a:solidFill>
                <a:latin typeface="华文楷体" panose="02010600040101010101" pitchFamily="2" charset="-122"/>
                <a:ea typeface="华文楷体" panose="02010600040101010101" pitchFamily="2" charset="-122"/>
                <a:sym typeface="+mn-ea"/>
              </a:rPr>
              <a:t>：</a:t>
            </a:r>
            <a:endParaRPr lang="zh-CN" altLang="en-US" sz="2800" b="1" noProof="1">
              <a:solidFill>
                <a:srgbClr val="000000"/>
              </a:solidFill>
              <a:latin typeface="华文楷体" panose="02010600040101010101" pitchFamily="2" charset="-122"/>
              <a:ea typeface="华文楷体" panose="02010600040101010101" pitchFamily="2" charset="-122"/>
            </a:endParaRPr>
          </a:p>
          <a:p>
            <a:pPr fontAlgn="base">
              <a:spcBef>
                <a:spcPct val="0"/>
              </a:spcBef>
              <a:spcAft>
                <a:spcPct val="0"/>
              </a:spcAft>
              <a:buFont typeface="Arial" pitchFamily="34" charset="0"/>
              <a:buNone/>
            </a:pPr>
            <a:r>
              <a:rPr lang="zh-CN" altLang="en-US" sz="2800" b="1" noProof="1">
                <a:solidFill>
                  <a:srgbClr val="000000"/>
                </a:solidFill>
                <a:latin typeface="华文楷体" panose="02010600040101010101" pitchFamily="2" charset="-122"/>
                <a:ea typeface="华文楷体" panose="02010600040101010101" pitchFamily="2" charset="-122"/>
                <a:sym typeface="+mn-ea"/>
              </a:rPr>
              <a:t>①</a:t>
            </a:r>
            <a:r>
              <a:rPr lang="zh-CN" altLang="en-US" sz="2800" b="1" noProof="1">
                <a:solidFill>
                  <a:srgbClr val="0000FF"/>
                </a:solidFill>
                <a:latin typeface="华文楷体" panose="02010600040101010101" pitchFamily="2" charset="-122"/>
                <a:ea typeface="华文楷体" panose="02010600040101010101" pitchFamily="2" charset="-122"/>
                <a:sym typeface="+mn-ea"/>
              </a:rPr>
              <a:t>近代中国维护国家主权、反对帝国主义</a:t>
            </a:r>
            <a:r>
              <a:rPr lang="zh-CN" altLang="en-US" sz="2800" b="1" noProof="1">
                <a:solidFill>
                  <a:srgbClr val="000000"/>
                </a:solidFill>
                <a:latin typeface="华文楷体" panose="02010600040101010101" pitchFamily="2" charset="-122"/>
                <a:ea typeface="华文楷体" panose="02010600040101010101" pitchFamily="2" charset="-122"/>
                <a:sym typeface="+mn-ea"/>
              </a:rPr>
              <a:t>取得</a:t>
            </a:r>
            <a:r>
              <a:rPr lang="zh-CN" altLang="en-US" sz="2800" b="1" noProof="1">
                <a:solidFill>
                  <a:srgbClr val="0000FF"/>
                </a:solidFill>
                <a:latin typeface="华文楷体" panose="02010600040101010101" pitchFamily="2" charset="-122"/>
                <a:ea typeface="华文楷体" panose="02010600040101010101" pitchFamily="2" charset="-122"/>
                <a:sym typeface="+mn-ea"/>
              </a:rPr>
              <a:t>第一次完全胜利</a:t>
            </a:r>
            <a:r>
              <a:rPr lang="zh-CN" altLang="en-US" sz="2800" b="1" noProof="1">
                <a:solidFill>
                  <a:srgbClr val="000000"/>
                </a:solidFill>
                <a:latin typeface="华文楷体" panose="02010600040101010101" pitchFamily="2" charset="-122"/>
                <a:ea typeface="华文楷体" panose="02010600040101010101" pitchFamily="2" charset="-122"/>
                <a:sym typeface="+mn-ea"/>
              </a:rPr>
              <a:t>。</a:t>
            </a:r>
            <a:endParaRPr lang="zh-CN" altLang="en-US" sz="2800" b="1" noProof="1">
              <a:solidFill>
                <a:srgbClr val="000000"/>
              </a:solidFill>
              <a:latin typeface="华文楷体" panose="02010600040101010101" pitchFamily="2" charset="-122"/>
              <a:ea typeface="华文楷体" panose="02010600040101010101" pitchFamily="2" charset="-122"/>
            </a:endParaRPr>
          </a:p>
          <a:p>
            <a:pPr fontAlgn="base">
              <a:spcBef>
                <a:spcPct val="0"/>
              </a:spcBef>
              <a:spcAft>
                <a:spcPct val="0"/>
              </a:spcAft>
              <a:buFont typeface="Arial" pitchFamily="34" charset="0"/>
              <a:buNone/>
            </a:pPr>
            <a:r>
              <a:rPr lang="zh-CN" altLang="en-US" sz="2800" b="1" noProof="1">
                <a:solidFill>
                  <a:srgbClr val="000000"/>
                </a:solidFill>
                <a:latin typeface="华文楷体" panose="02010600040101010101" pitchFamily="2" charset="-122"/>
                <a:ea typeface="华文楷体" panose="02010600040101010101" pitchFamily="2" charset="-122"/>
                <a:sym typeface="+mn-ea"/>
              </a:rPr>
              <a:t>②洗雪了</a:t>
            </a:r>
            <a:r>
              <a:rPr lang="zh-CN" altLang="en-US" sz="2800" b="1" noProof="1">
                <a:solidFill>
                  <a:srgbClr val="0000FF"/>
                </a:solidFill>
                <a:latin typeface="华文楷体" panose="02010600040101010101" pitchFamily="2" charset="-122"/>
                <a:ea typeface="华文楷体" panose="02010600040101010101" pitchFamily="2" charset="-122"/>
                <a:sym typeface="+mn-ea"/>
              </a:rPr>
              <a:t>民族耻辱</a:t>
            </a:r>
            <a:r>
              <a:rPr lang="zh-CN" altLang="en-US" sz="2800" b="1" noProof="1">
                <a:solidFill>
                  <a:srgbClr val="000000"/>
                </a:solidFill>
                <a:latin typeface="华文楷体" panose="02010600040101010101" pitchFamily="2" charset="-122"/>
                <a:ea typeface="华文楷体" panose="02010600040101010101" pitchFamily="2" charset="-122"/>
                <a:sym typeface="+mn-ea"/>
              </a:rPr>
              <a:t>，捍卫了</a:t>
            </a:r>
            <a:r>
              <a:rPr lang="zh-CN" altLang="en-US" sz="2800" b="1" noProof="1">
                <a:solidFill>
                  <a:srgbClr val="0000FF"/>
                </a:solidFill>
                <a:latin typeface="华文楷体" panose="02010600040101010101" pitchFamily="2" charset="-122"/>
                <a:ea typeface="华文楷体" panose="02010600040101010101" pitchFamily="2" charset="-122"/>
                <a:sym typeface="+mn-ea"/>
              </a:rPr>
              <a:t>民族尊严</a:t>
            </a:r>
            <a:r>
              <a:rPr lang="zh-CN" altLang="en-US" sz="2800" b="1" noProof="1">
                <a:solidFill>
                  <a:srgbClr val="000000"/>
                </a:solidFill>
                <a:latin typeface="华文楷体" panose="02010600040101010101" pitchFamily="2" charset="-122"/>
                <a:ea typeface="华文楷体" panose="02010600040101010101" pitchFamily="2" charset="-122"/>
                <a:sym typeface="+mn-ea"/>
              </a:rPr>
              <a:t>。</a:t>
            </a:r>
            <a:endParaRPr lang="zh-CN" altLang="en-US" sz="2800" b="1" noProof="1">
              <a:solidFill>
                <a:srgbClr val="000000"/>
              </a:solidFill>
              <a:latin typeface="华文楷体" panose="02010600040101010101" pitchFamily="2" charset="-122"/>
              <a:ea typeface="华文楷体" panose="02010600040101010101" pitchFamily="2" charset="-122"/>
            </a:endParaRPr>
          </a:p>
          <a:p>
            <a:pPr fontAlgn="base">
              <a:spcBef>
                <a:spcPct val="0"/>
              </a:spcBef>
              <a:spcAft>
                <a:spcPct val="0"/>
              </a:spcAft>
              <a:buFont typeface="Arial" pitchFamily="34" charset="0"/>
              <a:buNone/>
            </a:pPr>
            <a:r>
              <a:rPr lang="zh-CN" altLang="en-US" sz="2800" b="1" noProof="1">
                <a:solidFill>
                  <a:srgbClr val="000000"/>
                </a:solidFill>
                <a:latin typeface="华文楷体" panose="02010600040101010101" pitchFamily="2" charset="-122"/>
                <a:ea typeface="华文楷体" panose="02010600040101010101" pitchFamily="2" charset="-122"/>
                <a:sym typeface="+mn-ea"/>
              </a:rPr>
              <a:t>③为</a:t>
            </a:r>
            <a:r>
              <a:rPr lang="zh-CN" altLang="en-US" sz="2800" b="1" noProof="1">
                <a:solidFill>
                  <a:srgbClr val="0000FF"/>
                </a:solidFill>
                <a:latin typeface="华文楷体" panose="02010600040101010101" pitchFamily="2" charset="-122"/>
                <a:ea typeface="华文楷体" panose="02010600040101010101" pitchFamily="2" charset="-122"/>
                <a:sym typeface="+mn-ea"/>
              </a:rPr>
              <a:t>民主革命</a:t>
            </a:r>
            <a:r>
              <a:rPr lang="zh-CN" altLang="en-US" sz="2800" b="1" noProof="1">
                <a:solidFill>
                  <a:srgbClr val="000000"/>
                </a:solidFill>
                <a:latin typeface="华文楷体" panose="02010600040101010101" pitchFamily="2" charset="-122"/>
                <a:ea typeface="华文楷体" panose="02010600040101010101" pitchFamily="2" charset="-122"/>
                <a:sym typeface="+mn-ea"/>
              </a:rPr>
              <a:t>胜利</a:t>
            </a:r>
            <a:r>
              <a:rPr lang="zh-CN" altLang="en-US" sz="2800" b="1" noProof="1">
                <a:solidFill>
                  <a:srgbClr val="0000FF"/>
                </a:solidFill>
                <a:latin typeface="华文楷体" panose="02010600040101010101" pitchFamily="2" charset="-122"/>
                <a:ea typeface="华文楷体" panose="02010600040101010101" pitchFamily="2" charset="-122"/>
                <a:sym typeface="+mn-ea"/>
              </a:rPr>
              <a:t>奠定了</a:t>
            </a:r>
            <a:r>
              <a:rPr lang="zh-CN" altLang="en-US" sz="2800" b="1" noProof="1">
                <a:solidFill>
                  <a:srgbClr val="000000"/>
                </a:solidFill>
                <a:latin typeface="华文楷体" panose="02010600040101010101" pitchFamily="2" charset="-122"/>
                <a:ea typeface="华文楷体" panose="02010600040101010101" pitchFamily="2" charset="-122"/>
                <a:sym typeface="+mn-ea"/>
              </a:rPr>
              <a:t>坚实的</a:t>
            </a:r>
            <a:r>
              <a:rPr lang="zh-CN" altLang="en-US" sz="2800" b="1" noProof="1">
                <a:solidFill>
                  <a:srgbClr val="0000FF"/>
                </a:solidFill>
                <a:latin typeface="华文楷体" panose="02010600040101010101" pitchFamily="2" charset="-122"/>
                <a:ea typeface="华文楷体" panose="02010600040101010101" pitchFamily="2" charset="-122"/>
                <a:sym typeface="+mn-ea"/>
              </a:rPr>
              <a:t>基础</a:t>
            </a:r>
            <a:r>
              <a:rPr lang="zh-CN" altLang="en-US" sz="2800" b="1" noProof="1">
                <a:solidFill>
                  <a:srgbClr val="000000"/>
                </a:solidFill>
                <a:latin typeface="华文楷体" panose="02010600040101010101" pitchFamily="2" charset="-122"/>
                <a:ea typeface="华文楷体" panose="02010600040101010101" pitchFamily="2" charset="-122"/>
                <a:sym typeface="+mn-ea"/>
              </a:rPr>
              <a:t>。</a:t>
            </a:r>
            <a:endParaRPr lang="zh-CN" altLang="en-US" noProof="1">
              <a:solidFill>
                <a:srgbClr val="000000"/>
              </a:solidFill>
              <a:latin typeface="Arial" pitchFamily="34" charset="0"/>
              <a:ea typeface="宋体" pitchFamily="2" charset="-122"/>
            </a:endParaRPr>
          </a:p>
        </p:txBody>
      </p:sp>
      <p:sp>
        <p:nvSpPr>
          <p:cNvPr id="7" name="文本框 6"/>
          <p:cNvSpPr txBox="1"/>
          <p:nvPr/>
        </p:nvSpPr>
        <p:spPr>
          <a:xfrm>
            <a:off x="949511" y="3853330"/>
            <a:ext cx="10301196" cy="2246769"/>
          </a:xfrm>
          <a:prstGeom prst="rect">
            <a:avLst/>
          </a:prstGeom>
          <a:noFill/>
        </p:spPr>
        <p:txBody>
          <a:bodyPr wrap="square">
            <a:spAutoFit/>
          </a:bodyPr>
          <a:lstStyle/>
          <a:p>
            <a:pPr fontAlgn="base">
              <a:spcBef>
                <a:spcPct val="0"/>
              </a:spcBef>
              <a:spcAft>
                <a:spcPct val="0"/>
              </a:spcAft>
              <a:buFont typeface="Arial" pitchFamily="34" charset="0"/>
              <a:buNone/>
            </a:pPr>
            <a:r>
              <a:rPr lang="en-US" altLang="zh-CN" sz="2800" b="1" noProof="1">
                <a:solidFill>
                  <a:srgbClr val="000000"/>
                </a:solidFill>
                <a:latin typeface="华文楷体" panose="02010600040101010101" pitchFamily="2" charset="-122"/>
                <a:ea typeface="华文楷体" panose="02010600040101010101" pitchFamily="2" charset="-122"/>
                <a:sym typeface="+mn-ea"/>
              </a:rPr>
              <a:t>2</a:t>
            </a:r>
            <a:r>
              <a:rPr lang="zh-CN" altLang="en-US" sz="2800" b="1" noProof="1">
                <a:solidFill>
                  <a:srgbClr val="000000"/>
                </a:solidFill>
                <a:latin typeface="华文楷体" panose="02010600040101010101" pitchFamily="2" charset="-122"/>
                <a:ea typeface="华文楷体" panose="02010600040101010101" pitchFamily="2" charset="-122"/>
                <a:sym typeface="+mn-ea"/>
              </a:rPr>
              <a:t>）</a:t>
            </a:r>
            <a:r>
              <a:rPr lang="zh-CN" altLang="en-US" sz="2800" b="1" noProof="1">
                <a:solidFill>
                  <a:srgbClr val="FF3300"/>
                </a:solidFill>
                <a:effectLst>
                  <a:outerShdw blurRad="38100" dist="38100" dir="2700000">
                    <a:srgbClr val="000000"/>
                  </a:outerShdw>
                </a:effectLst>
                <a:latin typeface="华文楷体" panose="02010600040101010101" pitchFamily="2" charset="-122"/>
                <a:ea typeface="华文楷体" panose="02010600040101010101" pitchFamily="2" charset="-122"/>
                <a:sym typeface="+mn-ea"/>
              </a:rPr>
              <a:t>国际方面</a:t>
            </a:r>
            <a:r>
              <a:rPr lang="zh-CN" altLang="en-US" sz="2800" b="1" noProof="1">
                <a:solidFill>
                  <a:srgbClr val="000000"/>
                </a:solidFill>
                <a:latin typeface="华文楷体" panose="02010600040101010101" pitchFamily="2" charset="-122"/>
                <a:ea typeface="华文楷体" panose="02010600040101010101" pitchFamily="2" charset="-122"/>
                <a:sym typeface="+mn-ea"/>
              </a:rPr>
              <a:t>：</a:t>
            </a:r>
            <a:endParaRPr lang="zh-CN" altLang="en-US" sz="2800" b="1" noProof="1">
              <a:solidFill>
                <a:srgbClr val="000000"/>
              </a:solidFill>
              <a:latin typeface="华文楷体" panose="02010600040101010101" pitchFamily="2" charset="-122"/>
              <a:ea typeface="华文楷体" panose="02010600040101010101" pitchFamily="2" charset="-122"/>
            </a:endParaRPr>
          </a:p>
          <a:p>
            <a:pPr fontAlgn="base">
              <a:spcBef>
                <a:spcPct val="0"/>
              </a:spcBef>
              <a:spcAft>
                <a:spcPct val="0"/>
              </a:spcAft>
              <a:buFont typeface="Arial" pitchFamily="34" charset="0"/>
              <a:buNone/>
            </a:pPr>
            <a:r>
              <a:rPr lang="zh-CN" altLang="en-US" sz="2800" b="1" noProof="1">
                <a:solidFill>
                  <a:srgbClr val="000000"/>
                </a:solidFill>
                <a:latin typeface="华文楷体" panose="02010600040101010101" pitchFamily="2" charset="-122"/>
                <a:ea typeface="华文楷体" panose="02010600040101010101" pitchFamily="2" charset="-122"/>
                <a:sym typeface="+mn-ea"/>
              </a:rPr>
              <a:t>①抗日战争是</a:t>
            </a:r>
            <a:r>
              <a:rPr lang="zh-CN" altLang="en-US" sz="2800" b="1" noProof="1">
                <a:solidFill>
                  <a:srgbClr val="0000FF"/>
                </a:solidFill>
                <a:latin typeface="华文楷体" panose="02010600040101010101" pitchFamily="2" charset="-122"/>
                <a:ea typeface="华文楷体" panose="02010600040101010101" pitchFamily="2" charset="-122"/>
                <a:sym typeface="+mn-ea"/>
              </a:rPr>
              <a:t>世界反法西斯战争</a:t>
            </a:r>
            <a:r>
              <a:rPr lang="zh-CN" altLang="en-US" sz="2800" b="1" noProof="1">
                <a:solidFill>
                  <a:srgbClr val="000000"/>
                </a:solidFill>
                <a:latin typeface="华文楷体" panose="02010600040101010101" pitchFamily="2" charset="-122"/>
                <a:ea typeface="华文楷体" panose="02010600040101010101" pitchFamily="2" charset="-122"/>
                <a:sym typeface="+mn-ea"/>
              </a:rPr>
              <a:t>的</a:t>
            </a:r>
            <a:r>
              <a:rPr lang="zh-CN" altLang="en-US" sz="2800" b="1" noProof="1">
                <a:solidFill>
                  <a:srgbClr val="0000FF"/>
                </a:solidFill>
                <a:latin typeface="华文楷体" panose="02010600040101010101" pitchFamily="2" charset="-122"/>
                <a:ea typeface="华文楷体" panose="02010600040101010101" pitchFamily="2" charset="-122"/>
                <a:sym typeface="+mn-ea"/>
              </a:rPr>
              <a:t>重要组成部分，为世界反法西斯战争的胜利</a:t>
            </a:r>
            <a:r>
              <a:rPr lang="zh-CN" altLang="en-US" sz="2800" b="1" noProof="1">
                <a:solidFill>
                  <a:srgbClr val="000000"/>
                </a:solidFill>
                <a:latin typeface="华文楷体" panose="02010600040101010101" pitchFamily="2" charset="-122"/>
                <a:ea typeface="华文楷体" panose="02010600040101010101" pitchFamily="2" charset="-122"/>
                <a:sym typeface="+mn-ea"/>
              </a:rPr>
              <a:t>做出</a:t>
            </a:r>
            <a:r>
              <a:rPr lang="zh-CN" altLang="en-US" sz="2800" b="1" noProof="1">
                <a:solidFill>
                  <a:srgbClr val="0000FF"/>
                </a:solidFill>
                <a:latin typeface="华文楷体" panose="02010600040101010101" pitchFamily="2" charset="-122"/>
                <a:ea typeface="华文楷体" panose="02010600040101010101" pitchFamily="2" charset="-122"/>
                <a:sym typeface="+mn-ea"/>
              </a:rPr>
              <a:t>巨大贡献</a:t>
            </a:r>
            <a:r>
              <a:rPr lang="zh-CN" altLang="en-US" sz="2800" b="1" noProof="1">
                <a:solidFill>
                  <a:srgbClr val="0000FF"/>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sym typeface="+mn-ea"/>
              </a:rPr>
              <a:t>。</a:t>
            </a:r>
            <a:endParaRPr lang="zh-CN" altLang="en-US" sz="2800" b="1" noProof="1">
              <a:solidFill>
                <a:srgbClr val="0000FF"/>
              </a:solidFill>
              <a:latin typeface="华文楷体" panose="02010600040101010101" pitchFamily="2" charset="-122"/>
              <a:ea typeface="华文楷体" panose="02010600040101010101" pitchFamily="2" charset="-122"/>
            </a:endParaRPr>
          </a:p>
          <a:p>
            <a:pPr fontAlgn="base">
              <a:spcBef>
                <a:spcPct val="0"/>
              </a:spcBef>
              <a:spcAft>
                <a:spcPct val="0"/>
              </a:spcAft>
              <a:buFont typeface="Arial" pitchFamily="34" charset="0"/>
              <a:buNone/>
            </a:pPr>
            <a:r>
              <a:rPr lang="zh-CN" altLang="en-US" sz="2800" b="1" noProof="1">
                <a:solidFill>
                  <a:srgbClr val="000000"/>
                </a:solidFill>
                <a:latin typeface="华文楷体" panose="02010600040101010101" pitchFamily="2" charset="-122"/>
                <a:ea typeface="华文楷体" panose="02010600040101010101" pitchFamily="2" charset="-122"/>
                <a:sym typeface="+mn-ea"/>
              </a:rPr>
              <a:t>②中国抗日战争的胜利，</a:t>
            </a:r>
            <a:r>
              <a:rPr lang="zh-CN" altLang="en-US" sz="2800" b="1" noProof="1">
                <a:solidFill>
                  <a:srgbClr val="0000FF"/>
                </a:solidFill>
                <a:latin typeface="华文楷体" panose="02010600040101010101" pitchFamily="2" charset="-122"/>
                <a:ea typeface="华文楷体" panose="02010600040101010101" pitchFamily="2" charset="-122"/>
                <a:sym typeface="+mn-ea"/>
              </a:rPr>
              <a:t>推动了世界民族解放运动</a:t>
            </a:r>
            <a:r>
              <a:rPr lang="zh-CN" altLang="en-US" sz="2800" b="1" noProof="1">
                <a:solidFill>
                  <a:srgbClr val="000000"/>
                </a:solidFill>
                <a:latin typeface="华文楷体" panose="02010600040101010101" pitchFamily="2" charset="-122"/>
                <a:ea typeface="华文楷体" panose="02010600040101010101" pitchFamily="2" charset="-122"/>
                <a:sym typeface="+mn-ea"/>
              </a:rPr>
              <a:t>，</a:t>
            </a:r>
            <a:r>
              <a:rPr lang="zh-CN" altLang="en-US" sz="2800" b="1" noProof="1">
                <a:solidFill>
                  <a:srgbClr val="0000FF"/>
                </a:solidFill>
                <a:latin typeface="华文楷体" panose="02010600040101010101" pitchFamily="2" charset="-122"/>
                <a:ea typeface="华文楷体" panose="02010600040101010101" pitchFamily="2" charset="-122"/>
                <a:sym typeface="+mn-ea"/>
              </a:rPr>
              <a:t>提高了中国的国际地位。</a:t>
            </a:r>
            <a:endParaRPr lang="zh-CN" altLang="en-US" sz="2800" noProof="1">
              <a:solidFill>
                <a:srgbClr val="000000"/>
              </a:solidFill>
              <a:latin typeface="Arial" pitchFamily="34" charset="0"/>
              <a:ea typeface="宋体" pitchFamily="2" charset="-122"/>
            </a:endParaRPr>
          </a:p>
        </p:txBody>
      </p:sp>
    </p:spTree>
    <p:extLst>
      <p:ext uri="{BB962C8B-B14F-4D97-AF65-F5344CB8AC3E}">
        <p14:creationId xmlns:p14="http://schemas.microsoft.com/office/powerpoint/2010/main" val="101577529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87FFA3BF-EDF1-4E7A-943B-B9D9E5B4A997}" type="slidenum">
              <a:rPr lang="en-US" altLang="zh-CN" smtClean="0"/>
              <a:pPr/>
              <a:t>28</a:t>
            </a:fld>
            <a:endParaRPr lang="en-US" altLang="zh-CN" smtClean="0"/>
          </a:p>
        </p:txBody>
      </p:sp>
      <p:pic>
        <p:nvPicPr>
          <p:cNvPr id="148484" name="Picture 4" descr="我们不能忘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9184" y="1064933"/>
            <a:ext cx="7055223" cy="5291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2"/>
          <p:cNvSpPr txBox="1">
            <a:spLocks noChangeArrowheads="1"/>
          </p:cNvSpPr>
          <p:nvPr/>
        </p:nvSpPr>
        <p:spPr bwMode="auto">
          <a:xfrm>
            <a:off x="503238" y="1989138"/>
            <a:ext cx="38177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50000"/>
              </a:spcBef>
              <a:spcAft>
                <a:spcPct val="0"/>
              </a:spcAft>
            </a:pPr>
            <a:r>
              <a:rPr lang="zh-CN" altLang="en-US" sz="5400" dirty="0" smtClean="0">
                <a:solidFill>
                  <a:srgbClr val="FF0000"/>
                </a:solidFill>
                <a:latin typeface="Arial" panose="020B0604020202020204" pitchFamily="34" charset="0"/>
                <a:ea typeface="华文行楷" panose="02010800040101010101" pitchFamily="2" charset="-122"/>
              </a:rPr>
              <a:t>警钟长鸣</a:t>
            </a:r>
          </a:p>
        </p:txBody>
      </p:sp>
      <p:sp>
        <p:nvSpPr>
          <p:cNvPr id="7" name="Text Box 3"/>
          <p:cNvSpPr txBox="1">
            <a:spLocks noChangeArrowheads="1"/>
          </p:cNvSpPr>
          <p:nvPr/>
        </p:nvSpPr>
        <p:spPr bwMode="auto">
          <a:xfrm>
            <a:off x="120183" y="3116355"/>
            <a:ext cx="5124169" cy="1006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lnSpc>
                <a:spcPct val="135000"/>
              </a:lnSpc>
              <a:spcBef>
                <a:spcPct val="50000"/>
              </a:spcBef>
              <a:spcAft>
                <a:spcPct val="0"/>
              </a:spcAft>
            </a:pPr>
            <a:r>
              <a:rPr lang="zh-CN" altLang="en-US" sz="4400" b="1" dirty="0" smtClean="0">
                <a:solidFill>
                  <a:srgbClr val="000099"/>
                </a:solidFill>
                <a:latin typeface="Arial" panose="020B0604020202020204" pitchFamily="34" charset="0"/>
                <a:ea typeface="华文新魏" panose="02010800040101010101" pitchFamily="2" charset="-122"/>
              </a:rPr>
              <a:t>谁在灵魂上有病</a:t>
            </a:r>
            <a:r>
              <a:rPr lang="en-US" altLang="zh-CN" sz="4400" b="1" dirty="0" smtClean="0">
                <a:solidFill>
                  <a:srgbClr val="000099"/>
                </a:solidFill>
                <a:latin typeface="Arial" panose="020B0604020202020204" pitchFamily="34" charset="0"/>
                <a:ea typeface="华文新魏" panose="02010800040101010101" pitchFamily="2" charset="-122"/>
              </a:rPr>
              <a:t>…</a:t>
            </a:r>
            <a:endParaRPr lang="en-US" altLang="zh-CN" sz="2400" b="1" dirty="0" smtClean="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107644212"/>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C399C86E-1DD6-46DC-BFE1-B7FDFBFDEDC2}" type="slidenum">
              <a:rPr lang="en-US" altLang="zh-CN" smtClean="0"/>
              <a:pPr/>
              <a:t>29</a:t>
            </a:fld>
            <a:endParaRPr lang="en-US" altLang="zh-CN" dirty="0" smtClean="0"/>
          </a:p>
        </p:txBody>
      </p:sp>
      <p:sp>
        <p:nvSpPr>
          <p:cNvPr id="36867" name="Rectangle 2"/>
          <p:cNvSpPr>
            <a:spLocks noGrp="1" noChangeArrowheads="1"/>
          </p:cNvSpPr>
          <p:nvPr>
            <p:ph type="title"/>
          </p:nvPr>
        </p:nvSpPr>
        <p:spPr>
          <a:xfrm>
            <a:off x="1190251" y="2214282"/>
            <a:ext cx="7632700" cy="602128"/>
          </a:xfrm>
        </p:spPr>
        <p:txBody>
          <a:bodyPr/>
          <a:lstStyle/>
          <a:p>
            <a:r>
              <a:rPr lang="zh-CN" altLang="en-US" b="1" dirty="0" smtClean="0">
                <a:solidFill>
                  <a:schemeClr val="tx2"/>
                </a:solidFill>
                <a:ea typeface="楷体_GB2312" panose="02010609030101010101" pitchFamily="49" charset="-122"/>
              </a:rPr>
              <a:t>日本右翼教科书部分言论：</a:t>
            </a:r>
          </a:p>
        </p:txBody>
      </p:sp>
      <p:sp>
        <p:nvSpPr>
          <p:cNvPr id="36868" name="Rectangle 3"/>
          <p:cNvSpPr>
            <a:spLocks noGrp="1" noChangeArrowheads="1"/>
          </p:cNvSpPr>
          <p:nvPr>
            <p:ph idx="1"/>
          </p:nvPr>
        </p:nvSpPr>
        <p:spPr>
          <a:xfrm>
            <a:off x="829889" y="2959283"/>
            <a:ext cx="11093170" cy="1703743"/>
          </a:xfrm>
        </p:spPr>
        <p:txBody>
          <a:bodyPr>
            <a:noAutofit/>
          </a:bodyPr>
          <a:lstStyle/>
          <a:p>
            <a:r>
              <a:rPr lang="zh-CN" altLang="en-US" sz="2400" b="1" dirty="0" smtClean="0">
                <a:solidFill>
                  <a:schemeClr val="tx2"/>
                </a:solidFill>
                <a:latin typeface="楷体_GB2312" panose="02010609030101010101" pitchFamily="49" charset="-122"/>
                <a:ea typeface="楷体_GB2312" panose="02010609030101010101" pitchFamily="49" charset="-122"/>
              </a:rPr>
              <a:t>关于“九一八”事变</a:t>
            </a:r>
          </a:p>
          <a:p>
            <a:r>
              <a:rPr lang="zh-CN" altLang="en-US" sz="2400" b="1" dirty="0" smtClean="0">
                <a:solidFill>
                  <a:schemeClr val="tx2"/>
                </a:solidFill>
                <a:latin typeface="楷体_GB2312" panose="02010609030101010101" pitchFamily="49" charset="-122"/>
                <a:ea typeface="楷体_GB2312" panose="02010609030101010101" pitchFamily="49" charset="-122"/>
              </a:rPr>
              <a:t>    </a:t>
            </a:r>
            <a:r>
              <a:rPr lang="en-US" altLang="zh-CN" sz="2400" b="1" dirty="0" smtClean="0">
                <a:solidFill>
                  <a:schemeClr val="tx2"/>
                </a:solidFill>
                <a:latin typeface="楷体_GB2312" panose="02010609030101010101" pitchFamily="49" charset="-122"/>
                <a:ea typeface="楷体_GB2312" panose="02010609030101010101" pitchFamily="49" charset="-122"/>
              </a:rPr>
              <a:t>2005</a:t>
            </a:r>
            <a:r>
              <a:rPr lang="zh-CN" altLang="en-US" sz="2400" b="1" dirty="0" smtClean="0">
                <a:solidFill>
                  <a:schemeClr val="tx2"/>
                </a:solidFill>
                <a:latin typeface="楷体_GB2312" panose="02010609030101010101" pitchFamily="49" charset="-122"/>
                <a:ea typeface="楷体_GB2312" panose="02010609030101010101" pitchFamily="49" charset="-122"/>
              </a:rPr>
              <a:t>年的送审本：“随着国民党统一中国的逼近，中国人的反日运动激化，不断发生妨碍列车运行和迫害日本学童的事件。此外，对日本来说，北面有苏联的威胁，南面有国民党的力量不断逼近。” </a:t>
            </a:r>
          </a:p>
          <a:p>
            <a:endParaRPr lang="en-US" altLang="zh-CN" sz="2400" dirty="0" smtClean="0">
              <a:solidFill>
                <a:schemeClr val="tx2"/>
              </a:solidFill>
              <a:latin typeface="楷体_GB2312" panose="02010609030101010101" pitchFamily="49" charset="-122"/>
              <a:ea typeface="楷体_GB2312" panose="02010609030101010101" pitchFamily="49" charset="-122"/>
            </a:endParaRPr>
          </a:p>
        </p:txBody>
      </p:sp>
      <p:pic>
        <p:nvPicPr>
          <p:cNvPr id="36869" name="Picture 4" descr="banner_jpschoolbook0503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138" y="1175031"/>
            <a:ext cx="741045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p:cNvSpPr>
            <a:spLocks noChangeArrowheads="1"/>
          </p:cNvSpPr>
          <p:nvPr/>
        </p:nvSpPr>
        <p:spPr bwMode="auto">
          <a:xfrm>
            <a:off x="829889" y="4805899"/>
            <a:ext cx="1068845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buFontTx/>
              <a:buChar char="•"/>
            </a:pPr>
            <a:r>
              <a:rPr lang="zh-CN" altLang="en-US" sz="2400" b="1" dirty="0">
                <a:solidFill>
                  <a:schemeClr val="tx2"/>
                </a:solidFill>
                <a:latin typeface="楷体_GB2312" panose="02010609030101010101" pitchFamily="49" charset="-122"/>
                <a:ea typeface="楷体_GB2312" panose="02010609030101010101" pitchFamily="49" charset="-122"/>
              </a:rPr>
              <a:t>关于伪满洲国</a:t>
            </a:r>
          </a:p>
          <a:p>
            <a:pPr>
              <a:buFontTx/>
              <a:buChar char="•"/>
            </a:pPr>
            <a:endParaRPr lang="zh-CN" altLang="en-US" sz="2400" b="1" dirty="0">
              <a:solidFill>
                <a:schemeClr val="tx2"/>
              </a:solidFill>
              <a:latin typeface="楷体_GB2312" panose="02010609030101010101" pitchFamily="49" charset="-122"/>
              <a:ea typeface="楷体_GB2312" panose="02010609030101010101" pitchFamily="49" charset="-122"/>
            </a:endParaRPr>
          </a:p>
          <a:p>
            <a:pPr>
              <a:buFontTx/>
              <a:buChar char="•"/>
            </a:pPr>
            <a:r>
              <a:rPr lang="zh-CN" altLang="en-US" sz="2400" b="1" dirty="0">
                <a:solidFill>
                  <a:schemeClr val="tx2"/>
                </a:solidFill>
                <a:latin typeface="楷体_GB2312" panose="02010609030101010101" pitchFamily="49" charset="-122"/>
                <a:ea typeface="楷体_GB2312" panose="02010609030101010101" pitchFamily="49" charset="-122"/>
              </a:rPr>
              <a:t>“满洲国在五族共和，建立王道乐土的口号下，由于日本重工业的进入，实现了迅猛的经济增长。大量的中国人流入，满洲国建国逐渐成为既成事实。”</a:t>
            </a:r>
          </a:p>
        </p:txBody>
      </p:sp>
    </p:spTree>
    <p:extLst>
      <p:ext uri="{BB962C8B-B14F-4D97-AF65-F5344CB8AC3E}">
        <p14:creationId xmlns:p14="http://schemas.microsoft.com/office/powerpoint/2010/main" val="2387634434"/>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3"/>
          <p:cNvSpPr txBox="1">
            <a:spLocks noChangeArrowheads="1"/>
          </p:cNvSpPr>
          <p:nvPr/>
        </p:nvSpPr>
        <p:spPr bwMode="auto">
          <a:xfrm>
            <a:off x="355599" y="1641475"/>
            <a:ext cx="11388725"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400" b="1" dirty="0" smtClean="0">
                <a:solidFill>
                  <a:srgbClr val="000000"/>
                </a:solidFill>
                <a:latin typeface="楷体_GB2312" pitchFamily="49" charset="-122"/>
                <a:ea typeface="楷体_GB2312" pitchFamily="49" charset="-122"/>
              </a:rPr>
              <a:t>材料三  </a:t>
            </a:r>
            <a:r>
              <a:rPr lang="zh-CN" altLang="en-US" sz="2400" b="1" dirty="0">
                <a:solidFill>
                  <a:srgbClr val="000000"/>
                </a:solidFill>
                <a:latin typeface="楷体_GB2312" pitchFamily="49" charset="-122"/>
                <a:ea typeface="楷体_GB2312" pitchFamily="49" charset="-122"/>
              </a:rPr>
              <a:t>（经济危机使日本受到严重影响）</a:t>
            </a:r>
            <a:r>
              <a:rPr lang="en-US" altLang="zh-CN" sz="2400" b="1" dirty="0">
                <a:solidFill>
                  <a:srgbClr val="000000"/>
                </a:solidFill>
                <a:latin typeface="楷体_GB2312" pitchFamily="49" charset="-122"/>
                <a:ea typeface="楷体_GB2312" pitchFamily="49" charset="-122"/>
              </a:rPr>
              <a:t>1935</a:t>
            </a:r>
            <a:r>
              <a:rPr lang="zh-CN" altLang="en-US" sz="2400" b="1" dirty="0">
                <a:solidFill>
                  <a:srgbClr val="000000"/>
                </a:solidFill>
                <a:latin typeface="楷体_GB2312" pitchFamily="49" charset="-122"/>
                <a:ea typeface="楷体_GB2312" pitchFamily="49" charset="-122"/>
              </a:rPr>
              <a:t>年东京一般市民维持最低生活水平的开支是每人每年</a:t>
            </a:r>
            <a:r>
              <a:rPr lang="en-US" altLang="zh-CN" sz="2400" b="1" dirty="0">
                <a:solidFill>
                  <a:srgbClr val="000000"/>
                </a:solidFill>
                <a:latin typeface="楷体_GB2312" pitchFamily="49" charset="-122"/>
                <a:ea typeface="楷体_GB2312" pitchFamily="49" charset="-122"/>
              </a:rPr>
              <a:t>109.2</a:t>
            </a:r>
            <a:r>
              <a:rPr lang="zh-CN" altLang="en-US" sz="2400" b="1" dirty="0">
                <a:solidFill>
                  <a:srgbClr val="000000"/>
                </a:solidFill>
                <a:latin typeface="楷体_GB2312" pitchFamily="49" charset="-122"/>
                <a:ea typeface="楷体_GB2312" pitchFamily="49" charset="-122"/>
              </a:rPr>
              <a:t>日元，农村生活水平较之则更加贫困。一位内阁大臣公开宣称，</a:t>
            </a:r>
            <a:r>
              <a:rPr lang="zh-CN" altLang="en-US" sz="2400" b="1" dirty="0">
                <a:solidFill>
                  <a:srgbClr val="000000"/>
                </a:solidFill>
                <a:latin typeface="华文行楷" pitchFamily="2" charset="-122"/>
                <a:ea typeface="楷体_GB2312" pitchFamily="49" charset="-122"/>
              </a:rPr>
              <a:t>“</a:t>
            </a:r>
            <a:r>
              <a:rPr lang="zh-CN" altLang="en-US" sz="2400" b="1" dirty="0">
                <a:solidFill>
                  <a:srgbClr val="000000"/>
                </a:solidFill>
                <a:latin typeface="楷体_GB2312" pitchFamily="49" charset="-122"/>
                <a:ea typeface="楷体_GB2312" pitchFamily="49" charset="-122"/>
              </a:rPr>
              <a:t>为缓解国内民众日益严重的压力，我们必须发动一场对外战争。</a:t>
            </a:r>
            <a:r>
              <a:rPr lang="zh-CN" altLang="en-US" sz="2400" b="1" dirty="0" smtClean="0">
                <a:solidFill>
                  <a:srgbClr val="000000"/>
                </a:solidFill>
                <a:latin typeface="华文行楷" pitchFamily="2" charset="-122"/>
                <a:ea typeface="楷体_GB2312" pitchFamily="49" charset="-122"/>
              </a:rPr>
              <a:t>”</a:t>
            </a:r>
            <a:endParaRPr lang="zh-CN" altLang="en-US" sz="2400" b="1" dirty="0" smtClean="0">
              <a:solidFill>
                <a:srgbClr val="000000"/>
              </a:solidFill>
              <a:latin typeface="楷体_GB2312" pitchFamily="49" charset="-122"/>
              <a:ea typeface="楷体_GB2312" pitchFamily="49" charset="-122"/>
            </a:endParaRPr>
          </a:p>
          <a:p>
            <a:endParaRPr lang="zh-CN" altLang="en-US" sz="2400" b="1" dirty="0" smtClean="0">
              <a:solidFill>
                <a:srgbClr val="000000"/>
              </a:solidFill>
              <a:latin typeface="楷体_GB2312" pitchFamily="49" charset="-122"/>
              <a:ea typeface="楷体_GB2312" pitchFamily="49" charset="-122"/>
            </a:endParaRPr>
          </a:p>
          <a:p>
            <a:r>
              <a:rPr lang="zh-CN" altLang="en-US" sz="2400" b="1" dirty="0" smtClean="0">
                <a:solidFill>
                  <a:srgbClr val="000000"/>
                </a:solidFill>
                <a:latin typeface="楷体_GB2312" pitchFamily="49" charset="-122"/>
                <a:ea typeface="楷体_GB2312" pitchFamily="49" charset="-122"/>
              </a:rPr>
              <a:t>材料四  </a:t>
            </a:r>
            <a:r>
              <a:rPr lang="en-US" altLang="zh-CN" sz="2400" b="1" dirty="0" smtClean="0">
                <a:solidFill>
                  <a:srgbClr val="000000"/>
                </a:solidFill>
                <a:latin typeface="楷体_GB2312" pitchFamily="49" charset="-122"/>
                <a:ea typeface="楷体_GB2312" pitchFamily="49" charset="-122"/>
              </a:rPr>
              <a:t>1927</a:t>
            </a:r>
            <a:r>
              <a:rPr lang="zh-CN" altLang="en-US" sz="2400" b="1" dirty="0" smtClean="0">
                <a:solidFill>
                  <a:srgbClr val="000000"/>
                </a:solidFill>
                <a:latin typeface="楷体_GB2312" pitchFamily="49" charset="-122"/>
                <a:ea typeface="楷体_GB2312" pitchFamily="49" charset="-122"/>
              </a:rPr>
              <a:t>年以来，国民政府一直坚持</a:t>
            </a:r>
            <a:r>
              <a:rPr lang="zh-CN" altLang="en-US" sz="2400" b="1" dirty="0" smtClean="0">
                <a:solidFill>
                  <a:srgbClr val="000000"/>
                </a:solidFill>
                <a:latin typeface="华文行楷" pitchFamily="2" charset="-122"/>
                <a:ea typeface="楷体_GB2312" pitchFamily="49" charset="-122"/>
              </a:rPr>
              <a:t>“</a:t>
            </a:r>
            <a:r>
              <a:rPr lang="zh-CN" altLang="en-US" sz="2400" b="1" dirty="0" smtClean="0">
                <a:solidFill>
                  <a:srgbClr val="000000"/>
                </a:solidFill>
                <a:latin typeface="楷体_GB2312" pitchFamily="49" charset="-122"/>
                <a:ea typeface="楷体_GB2312" pitchFamily="49" charset="-122"/>
              </a:rPr>
              <a:t>剿共</a:t>
            </a:r>
            <a:r>
              <a:rPr lang="zh-CN" altLang="en-US" sz="2400" b="1" dirty="0" smtClean="0">
                <a:solidFill>
                  <a:srgbClr val="000000"/>
                </a:solidFill>
                <a:latin typeface="华文行楷" pitchFamily="2" charset="-122"/>
                <a:ea typeface="楷体_GB2312" pitchFamily="49" charset="-122"/>
              </a:rPr>
              <a:t>”</a:t>
            </a:r>
            <a:r>
              <a:rPr lang="zh-CN" altLang="en-US" sz="2400" b="1" dirty="0" smtClean="0">
                <a:solidFill>
                  <a:srgbClr val="000000"/>
                </a:solidFill>
                <a:latin typeface="楷体_GB2312" pitchFamily="49" charset="-122"/>
                <a:ea typeface="楷体_GB2312" pitchFamily="49" charset="-122"/>
              </a:rPr>
              <a:t>政策。蒋介石宣称</a:t>
            </a:r>
            <a:r>
              <a:rPr lang="zh-CN" altLang="en-US" sz="2400" b="1" dirty="0" smtClean="0">
                <a:solidFill>
                  <a:srgbClr val="000000"/>
                </a:solidFill>
                <a:latin typeface="华文行楷" pitchFamily="2" charset="-122"/>
                <a:ea typeface="楷体_GB2312" pitchFamily="49" charset="-122"/>
              </a:rPr>
              <a:t>“</a:t>
            </a:r>
            <a:r>
              <a:rPr lang="zh-CN" altLang="en-US" sz="2400" b="1" dirty="0" smtClean="0">
                <a:solidFill>
                  <a:srgbClr val="000000"/>
                </a:solidFill>
                <a:latin typeface="楷体_GB2312" pitchFamily="49" charset="-122"/>
                <a:ea typeface="楷体_GB2312" pitchFamily="49" charset="-122"/>
              </a:rPr>
              <a:t>攘外必先安内</a:t>
            </a:r>
            <a:r>
              <a:rPr lang="zh-CN" altLang="en-US" sz="2400" b="1" dirty="0" smtClean="0">
                <a:solidFill>
                  <a:srgbClr val="000000"/>
                </a:solidFill>
                <a:latin typeface="华文行楷" pitchFamily="2" charset="-122"/>
                <a:ea typeface="楷体_GB2312" pitchFamily="49" charset="-122"/>
              </a:rPr>
              <a:t>”</a:t>
            </a:r>
            <a:r>
              <a:rPr lang="zh-CN" altLang="en-US" sz="2400" b="1" dirty="0" smtClean="0">
                <a:solidFill>
                  <a:srgbClr val="000000"/>
                </a:solidFill>
                <a:latin typeface="楷体_GB2312" pitchFamily="49" charset="-122"/>
                <a:ea typeface="楷体_GB2312" pitchFamily="49" charset="-122"/>
              </a:rPr>
              <a:t>，</a:t>
            </a:r>
            <a:r>
              <a:rPr lang="zh-CN" altLang="en-US" sz="2400" b="1" dirty="0" smtClean="0">
                <a:solidFill>
                  <a:srgbClr val="000000"/>
                </a:solidFill>
                <a:latin typeface="华文行楷" pitchFamily="2" charset="-122"/>
                <a:ea typeface="楷体_GB2312" pitchFamily="49" charset="-122"/>
              </a:rPr>
              <a:t>“</a:t>
            </a:r>
            <a:r>
              <a:rPr lang="zh-CN" altLang="en-US" sz="2400" b="1" dirty="0" smtClean="0">
                <a:solidFill>
                  <a:srgbClr val="000000"/>
                </a:solidFill>
                <a:latin typeface="楷体_GB2312" pitchFamily="49" charset="-122"/>
                <a:ea typeface="楷体_GB2312" pitchFamily="49" charset="-122"/>
              </a:rPr>
              <a:t>中国亡于帝国主义</a:t>
            </a:r>
            <a:r>
              <a:rPr lang="en-US" altLang="zh-CN" sz="2400" b="1" dirty="0" smtClean="0">
                <a:solidFill>
                  <a:srgbClr val="000000"/>
                </a:solidFill>
                <a:latin typeface="楷体_GB2312" pitchFamily="49" charset="-122"/>
                <a:ea typeface="楷体_GB2312" pitchFamily="49" charset="-122"/>
              </a:rPr>
              <a:t>,</a:t>
            </a:r>
            <a:r>
              <a:rPr lang="zh-CN" altLang="en-US" sz="2400" b="1" dirty="0" smtClean="0">
                <a:solidFill>
                  <a:srgbClr val="000000"/>
                </a:solidFill>
                <a:latin typeface="楷体_GB2312" pitchFamily="49" charset="-122"/>
                <a:ea typeface="楷体_GB2312" pitchFamily="49" charset="-122"/>
              </a:rPr>
              <a:t>我们仍能当亡国奴</a:t>
            </a:r>
            <a:r>
              <a:rPr lang="en-US" altLang="zh-CN" sz="2400" b="1" dirty="0" smtClean="0">
                <a:solidFill>
                  <a:srgbClr val="000000"/>
                </a:solidFill>
                <a:latin typeface="楷体_GB2312" pitchFamily="49" charset="-122"/>
                <a:ea typeface="楷体_GB2312" pitchFamily="49" charset="-122"/>
              </a:rPr>
              <a:t>,</a:t>
            </a:r>
            <a:r>
              <a:rPr lang="zh-CN" altLang="en-US" sz="2400" b="1" dirty="0" smtClean="0">
                <a:solidFill>
                  <a:srgbClr val="000000"/>
                </a:solidFill>
                <a:latin typeface="楷体_GB2312" pitchFamily="49" charset="-122"/>
                <a:ea typeface="楷体_GB2312" pitchFamily="49" charset="-122"/>
              </a:rPr>
              <a:t>尚可苟延残喘</a:t>
            </a:r>
            <a:r>
              <a:rPr lang="en-US" altLang="zh-CN" sz="2400" b="1" dirty="0" smtClean="0">
                <a:solidFill>
                  <a:srgbClr val="000000"/>
                </a:solidFill>
                <a:latin typeface="楷体_GB2312" pitchFamily="49" charset="-122"/>
                <a:ea typeface="楷体_GB2312" pitchFamily="49" charset="-122"/>
              </a:rPr>
              <a:t>,</a:t>
            </a:r>
            <a:r>
              <a:rPr lang="zh-CN" altLang="en-US" sz="2400" b="1" dirty="0" smtClean="0">
                <a:solidFill>
                  <a:srgbClr val="000000"/>
                </a:solidFill>
                <a:latin typeface="楷体_GB2312" pitchFamily="49" charset="-122"/>
                <a:ea typeface="楷体_GB2312" pitchFamily="49" charset="-122"/>
              </a:rPr>
              <a:t>若亡于共产党</a:t>
            </a:r>
            <a:r>
              <a:rPr lang="en-US" altLang="zh-CN" sz="2400" b="1" dirty="0" smtClean="0">
                <a:solidFill>
                  <a:srgbClr val="000000"/>
                </a:solidFill>
                <a:latin typeface="楷体_GB2312" pitchFamily="49" charset="-122"/>
                <a:ea typeface="楷体_GB2312" pitchFamily="49" charset="-122"/>
              </a:rPr>
              <a:t>,</a:t>
            </a:r>
            <a:r>
              <a:rPr lang="zh-CN" altLang="en-US" sz="2400" b="1" dirty="0" smtClean="0">
                <a:solidFill>
                  <a:srgbClr val="000000"/>
                </a:solidFill>
                <a:latin typeface="楷体_GB2312" pitchFamily="49" charset="-122"/>
                <a:ea typeface="楷体_GB2312" pitchFamily="49" charset="-122"/>
              </a:rPr>
              <a:t>则纵肯为奴隶亦不可得 </a:t>
            </a:r>
            <a:r>
              <a:rPr lang="zh-CN" altLang="en-US" sz="2400" b="1" dirty="0" smtClean="0">
                <a:solidFill>
                  <a:srgbClr val="000000"/>
                </a:solidFill>
                <a:latin typeface="华文行楷" pitchFamily="2" charset="-122"/>
                <a:ea typeface="楷体_GB2312" pitchFamily="49" charset="-122"/>
              </a:rPr>
              <a:t>”</a:t>
            </a:r>
            <a:endParaRPr lang="zh-CN" altLang="en-US" dirty="0"/>
          </a:p>
        </p:txBody>
      </p:sp>
      <p:cxnSp>
        <p:nvCxnSpPr>
          <p:cNvPr id="11" name="直接连接符 10"/>
          <p:cNvCxnSpPr/>
          <p:nvPr/>
        </p:nvCxnSpPr>
        <p:spPr>
          <a:xfrm flipV="1">
            <a:off x="5943600" y="2771776"/>
            <a:ext cx="3886200" cy="47624"/>
          </a:xfrm>
          <a:prstGeom prst="line">
            <a:avLst/>
          </a:prstGeom>
          <a:ln>
            <a:solidFill>
              <a:srgbClr val="FF0000"/>
            </a:solidFill>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12" name="直接连接符 11"/>
          <p:cNvCxnSpPr/>
          <p:nvPr/>
        </p:nvCxnSpPr>
        <p:spPr>
          <a:xfrm flipV="1">
            <a:off x="1987550" y="2038350"/>
            <a:ext cx="3956050" cy="22225"/>
          </a:xfrm>
          <a:prstGeom prst="line">
            <a:avLst/>
          </a:prstGeom>
          <a:ln>
            <a:solidFill>
              <a:srgbClr val="FF0000"/>
            </a:solidFill>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13" name="直接连接符 12"/>
          <p:cNvCxnSpPr/>
          <p:nvPr/>
        </p:nvCxnSpPr>
        <p:spPr>
          <a:xfrm flipV="1">
            <a:off x="5395913" y="3520053"/>
            <a:ext cx="2395537" cy="1"/>
          </a:xfrm>
          <a:prstGeom prst="line">
            <a:avLst/>
          </a:prstGeom>
          <a:ln>
            <a:solidFill>
              <a:srgbClr val="FF0000"/>
            </a:solidFill>
            <a:headEnd type="none" w="med" len="med"/>
            <a:tailEnd type="none" w="med" len="med"/>
          </a:ln>
        </p:spPr>
        <p:style>
          <a:lnRef idx="2">
            <a:schemeClr val="accent4"/>
          </a:lnRef>
          <a:fillRef idx="0">
            <a:schemeClr val="accent4"/>
          </a:fillRef>
          <a:effectRef idx="1">
            <a:schemeClr val="accent4"/>
          </a:effectRef>
          <a:fontRef idx="minor">
            <a:schemeClr val="tx1"/>
          </a:fontRef>
        </p:style>
      </p:cxnSp>
      <p:pic>
        <p:nvPicPr>
          <p:cNvPr id="17" name="Picture 4" descr="donghu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1450" y="5886450"/>
            <a:ext cx="15113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321481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3"/>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004E2577-C8A3-417F-9EAD-93A2CFFB3198}" type="slidenum">
              <a:rPr lang="en-US" altLang="zh-CN" smtClean="0"/>
              <a:pPr/>
              <a:t>30</a:t>
            </a:fld>
            <a:endParaRPr lang="en-US" altLang="zh-CN" smtClean="0"/>
          </a:p>
        </p:txBody>
      </p:sp>
      <p:sp>
        <p:nvSpPr>
          <p:cNvPr id="38915" name="Rectangle 2"/>
          <p:cNvSpPr>
            <a:spLocks noGrp="1" noChangeArrowheads="1"/>
          </p:cNvSpPr>
          <p:nvPr>
            <p:ph type="body" idx="4294967295"/>
          </p:nvPr>
        </p:nvSpPr>
        <p:spPr>
          <a:xfrm>
            <a:off x="1156446" y="1322202"/>
            <a:ext cx="10327341" cy="2407115"/>
          </a:xfrm>
        </p:spPr>
        <p:txBody>
          <a:bodyPr>
            <a:normAutofit/>
          </a:bodyPr>
          <a:lstStyle/>
          <a:p>
            <a:pPr marL="0" indent="0">
              <a:buNone/>
            </a:pPr>
            <a:r>
              <a:rPr lang="zh-CN" altLang="en-US" sz="2400" b="1" dirty="0" smtClean="0">
                <a:solidFill>
                  <a:schemeClr val="tx2"/>
                </a:solidFill>
                <a:latin typeface="楷体_GB2312" panose="02010609030101010101" pitchFamily="49" charset="-122"/>
                <a:ea typeface="楷体_GB2312" panose="02010609030101010101" pitchFamily="49" charset="-122"/>
              </a:rPr>
              <a:t>关于南京大屠杀</a:t>
            </a:r>
          </a:p>
          <a:p>
            <a:pPr marL="0" indent="0">
              <a:buNone/>
            </a:pPr>
            <a:r>
              <a:rPr lang="zh-CN" altLang="en-US" sz="2400" b="1" dirty="0" smtClean="0">
                <a:solidFill>
                  <a:schemeClr val="tx2"/>
                </a:solidFill>
                <a:latin typeface="楷体_GB2312" panose="02010609030101010101" pitchFamily="49" charset="-122"/>
                <a:ea typeface="楷体_GB2312" panose="02010609030101010101" pitchFamily="49" charset="-122"/>
              </a:rPr>
              <a:t>    </a:t>
            </a:r>
            <a:r>
              <a:rPr lang="zh-CN" altLang="en-US" sz="2400" b="1" dirty="0" smtClean="0">
                <a:solidFill>
                  <a:schemeClr val="tx2"/>
                </a:solidFill>
                <a:latin typeface="楷体_GB2312" panose="02010609030101010101" pitchFamily="49" charset="-122"/>
                <a:ea typeface="楷体_GB2312" panose="02010609030101010101" pitchFamily="49" charset="-122"/>
              </a:rPr>
              <a:t>送审</a:t>
            </a:r>
            <a:r>
              <a:rPr lang="zh-CN" altLang="en-US" sz="2400" b="1" dirty="0" smtClean="0">
                <a:solidFill>
                  <a:schemeClr val="tx2"/>
                </a:solidFill>
                <a:latin typeface="楷体_GB2312" panose="02010609030101010101" pitchFamily="49" charset="-122"/>
                <a:ea typeface="楷体_GB2312" panose="02010609030101010101" pitchFamily="49" charset="-122"/>
              </a:rPr>
              <a:t>本关于南京大屠杀只字未提，只是在一张名为“因巷战而遭到破坏的上海市区”的照片上面用小字注解：“那时，日本军队导致民众中也出现了很多死伤者，这就是南京事件”，将大屠杀以“事件”一词轻轻带过，文后又以稍小字体介绍：“关于事件的实际情况，资料上被发现有很多疑点，存在各种见解，现在仍在争论。”</a:t>
            </a:r>
          </a:p>
        </p:txBody>
      </p:sp>
      <p:pic>
        <p:nvPicPr>
          <p:cNvPr id="38916" name="Picture 3" descr="banner_jpschoolbook0503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313" y="188913"/>
            <a:ext cx="80645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a:spLocks noChangeArrowheads="1"/>
          </p:cNvSpPr>
          <p:nvPr/>
        </p:nvSpPr>
        <p:spPr bwMode="auto">
          <a:xfrm>
            <a:off x="1156447" y="4171949"/>
            <a:ext cx="10327341"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r>
              <a:rPr lang="en-US" altLang="zh-CN" sz="2400" b="1" dirty="0">
                <a:solidFill>
                  <a:schemeClr val="tx2"/>
                </a:solidFill>
                <a:latin typeface="楷体_GB2312" panose="02010609030101010101" pitchFamily="49" charset="-122"/>
                <a:ea typeface="楷体_GB2312" panose="02010609030101010101" pitchFamily="49" charset="-122"/>
              </a:rPr>
              <a:t>    </a:t>
            </a:r>
            <a:r>
              <a:rPr lang="zh-CN" altLang="en-US" sz="2400" b="1" dirty="0" smtClean="0">
                <a:solidFill>
                  <a:schemeClr val="tx2"/>
                </a:solidFill>
                <a:latin typeface="楷体_GB2312" panose="02010609030101010101" pitchFamily="49" charset="-122"/>
                <a:ea typeface="楷体_GB2312" panose="02010609030101010101" pitchFamily="49" charset="-122"/>
              </a:rPr>
              <a:t>新</a:t>
            </a:r>
            <a:r>
              <a:rPr lang="zh-CN" altLang="en-US" sz="2400" b="1" dirty="0">
                <a:solidFill>
                  <a:schemeClr val="tx2"/>
                </a:solidFill>
                <a:latin typeface="楷体_GB2312" panose="02010609030101010101" pitchFamily="49" charset="-122"/>
                <a:ea typeface="楷体_GB2312" panose="02010609030101010101" pitchFamily="49" charset="-122"/>
              </a:rPr>
              <a:t>历史教科书编撰会从倾向于右翼的大企业得到充足的资金，朝日啤酒、三菱重工、日野汽车、五十铃汽车、住友生命、味之素、东京三菱银行、清水建设、中外制药、大成建设等众多日本大企业支持编撰会。</a:t>
            </a:r>
          </a:p>
          <a:p>
            <a:r>
              <a:rPr lang="zh-CN" altLang="en-US" sz="2400" b="1" dirty="0">
                <a:solidFill>
                  <a:schemeClr val="tx2"/>
                </a:solidFill>
                <a:latin typeface="楷体_GB2312" panose="02010609030101010101" pitchFamily="49" charset="-122"/>
                <a:ea typeface="楷体_GB2312" panose="02010609030101010101" pitchFamily="49" charset="-122"/>
              </a:rPr>
              <a:t>    </a:t>
            </a:r>
            <a:r>
              <a:rPr lang="zh-CN" altLang="en-US" sz="2400" b="1" dirty="0" smtClean="0">
                <a:solidFill>
                  <a:schemeClr val="tx2"/>
                </a:solidFill>
                <a:latin typeface="楷体_GB2312" panose="02010609030101010101" pitchFamily="49" charset="-122"/>
                <a:ea typeface="楷体_GB2312" panose="02010609030101010101" pitchFamily="49" charset="-122"/>
              </a:rPr>
              <a:t>朝日</a:t>
            </a:r>
            <a:r>
              <a:rPr lang="zh-CN" altLang="en-US" sz="2400" b="1" dirty="0">
                <a:solidFill>
                  <a:schemeClr val="tx2"/>
                </a:solidFill>
                <a:latin typeface="楷体_GB2312" panose="02010609030101010101" pitchFamily="49" charset="-122"/>
                <a:ea typeface="楷体_GB2312" panose="02010609030101010101" pitchFamily="49" charset="-122"/>
              </a:rPr>
              <a:t>啤酒名誉顾问中條高德在编撰会会报</a:t>
            </a:r>
            <a:r>
              <a:rPr lang="en-US" altLang="zh-CN" sz="2400" b="1" dirty="0">
                <a:solidFill>
                  <a:schemeClr val="tx2"/>
                </a:solidFill>
                <a:latin typeface="楷体_GB2312" panose="02010609030101010101" pitchFamily="49" charset="-122"/>
                <a:ea typeface="楷体_GB2312" panose="02010609030101010101" pitchFamily="49" charset="-122"/>
              </a:rPr>
              <a:t>《</a:t>
            </a:r>
            <a:r>
              <a:rPr lang="zh-CN" altLang="en-US" sz="2400" b="1" dirty="0">
                <a:solidFill>
                  <a:schemeClr val="tx2"/>
                </a:solidFill>
                <a:latin typeface="楷体_GB2312" panose="02010609030101010101" pitchFamily="49" charset="-122"/>
                <a:ea typeface="楷体_GB2312" panose="02010609030101010101" pitchFamily="49" charset="-122"/>
              </a:rPr>
              <a:t>史</a:t>
            </a:r>
            <a:r>
              <a:rPr lang="en-US" altLang="zh-CN" sz="2400" b="1" dirty="0">
                <a:solidFill>
                  <a:schemeClr val="tx2"/>
                </a:solidFill>
                <a:latin typeface="楷体_GB2312" panose="02010609030101010101" pitchFamily="49" charset="-122"/>
                <a:ea typeface="楷体_GB2312" panose="02010609030101010101" pitchFamily="49" charset="-122"/>
              </a:rPr>
              <a:t>》</a:t>
            </a:r>
            <a:r>
              <a:rPr lang="zh-CN" altLang="en-US" sz="2400" b="1" dirty="0">
                <a:solidFill>
                  <a:schemeClr val="tx2"/>
                </a:solidFill>
                <a:latin typeface="楷体_GB2312" panose="02010609030101010101" pitchFamily="49" charset="-122"/>
                <a:ea typeface="楷体_GB2312" panose="02010609030101010101" pitchFamily="49" charset="-122"/>
              </a:rPr>
              <a:t>上公开声称：“不参拜靖国神社的政治家，没有当政的资格。”</a:t>
            </a:r>
            <a:r>
              <a:rPr lang="zh-CN" altLang="en-US" sz="2400" dirty="0">
                <a:solidFill>
                  <a:schemeClr val="tx2"/>
                </a:solidFill>
                <a:latin typeface="楷体_GB2312" panose="02010609030101010101" pitchFamily="49" charset="-122"/>
                <a:ea typeface="楷体_GB2312" panose="02010609030101010101" pitchFamily="49" charset="-122"/>
              </a:rPr>
              <a:t> </a:t>
            </a:r>
          </a:p>
        </p:txBody>
      </p:sp>
    </p:spTree>
    <p:extLst>
      <p:ext uri="{BB962C8B-B14F-4D97-AF65-F5344CB8AC3E}">
        <p14:creationId xmlns:p14="http://schemas.microsoft.com/office/powerpoint/2010/main" val="7674775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3"/>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25F9F654-F990-4D1E-9CF0-B64F2DEDC544}" type="slidenum">
              <a:rPr lang="en-US" altLang="zh-CN" smtClean="0"/>
              <a:pPr/>
              <a:t>31</a:t>
            </a:fld>
            <a:endParaRPr lang="en-US" altLang="zh-CN" smtClean="0"/>
          </a:p>
        </p:txBody>
      </p:sp>
      <p:sp>
        <p:nvSpPr>
          <p:cNvPr id="138242" name="Rectangle 2"/>
          <p:cNvSpPr>
            <a:spLocks noChangeArrowheads="1"/>
          </p:cNvSpPr>
          <p:nvPr/>
        </p:nvSpPr>
        <p:spPr bwMode="auto">
          <a:xfrm>
            <a:off x="4872039" y="1801813"/>
            <a:ext cx="5545137"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20000"/>
              </a:lnSpc>
            </a:pPr>
            <a:r>
              <a:rPr lang="zh-CN" altLang="en-US" sz="4000" b="1">
                <a:solidFill>
                  <a:srgbClr val="000000"/>
                </a:solidFill>
                <a:latin typeface="Times New Roman" panose="02020603050405020304" pitchFamily="18" charset="0"/>
                <a:ea typeface="方正舒体" panose="02010601030101010101" pitchFamily="2" charset="-122"/>
              </a:rPr>
              <a:t>一个民族的</a:t>
            </a:r>
            <a:r>
              <a:rPr lang="zh-CN" altLang="en-US" sz="4000" b="1">
                <a:solidFill>
                  <a:srgbClr val="260DBF"/>
                </a:solidFill>
                <a:latin typeface="Times New Roman" panose="02020603050405020304" pitchFamily="18" charset="0"/>
                <a:ea typeface="方正舒体" panose="02010601030101010101" pitchFamily="2" charset="-122"/>
              </a:rPr>
              <a:t>自省</a:t>
            </a:r>
            <a:r>
              <a:rPr lang="zh-CN" altLang="en-US" sz="4000" b="1">
                <a:solidFill>
                  <a:srgbClr val="000000"/>
                </a:solidFill>
                <a:latin typeface="Times New Roman" panose="02020603050405020304" pitchFamily="18" charset="0"/>
                <a:ea typeface="方正舒体" panose="02010601030101010101" pitchFamily="2" charset="-122"/>
              </a:rPr>
              <a:t>比一个民族的</a:t>
            </a:r>
            <a:r>
              <a:rPr lang="zh-CN" altLang="en-US" sz="4000" b="1">
                <a:solidFill>
                  <a:srgbClr val="260DBF"/>
                </a:solidFill>
                <a:latin typeface="Times New Roman" panose="02020603050405020304" pitchFamily="18" charset="0"/>
                <a:ea typeface="方正舒体" panose="02010601030101010101" pitchFamily="2" charset="-122"/>
              </a:rPr>
              <a:t>宽容</a:t>
            </a:r>
            <a:r>
              <a:rPr lang="zh-CN" altLang="en-US" sz="4000" b="1">
                <a:solidFill>
                  <a:srgbClr val="000000"/>
                </a:solidFill>
                <a:latin typeface="Times New Roman" panose="02020603050405020304" pitchFamily="18" charset="0"/>
                <a:ea typeface="方正舒体" panose="02010601030101010101" pitchFamily="2" charset="-122"/>
              </a:rPr>
              <a:t>更重要！</a:t>
            </a:r>
          </a:p>
        </p:txBody>
      </p:sp>
      <p:sp>
        <p:nvSpPr>
          <p:cNvPr id="40964" name="Rectangle 3"/>
          <p:cNvSpPr>
            <a:spLocks noChangeArrowheads="1"/>
          </p:cNvSpPr>
          <p:nvPr/>
        </p:nvSpPr>
        <p:spPr bwMode="auto">
          <a:xfrm>
            <a:off x="1919289" y="1916114"/>
            <a:ext cx="2808287" cy="30257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ctr"/>
            <a:r>
              <a:rPr lang="en-US" altLang="zh-CN" sz="3200" b="1">
                <a:solidFill>
                  <a:srgbClr val="000000"/>
                </a:solidFill>
                <a:latin typeface="楷体_GB2312" panose="02010609030101010101" pitchFamily="49" charset="-122"/>
                <a:ea typeface="楷体_GB2312" panose="02010609030101010101" pitchFamily="49" charset="-122"/>
              </a:rPr>
              <a:t>8</a:t>
            </a:r>
            <a:r>
              <a:rPr lang="zh-CN" altLang="en-US" sz="3200" b="1">
                <a:solidFill>
                  <a:srgbClr val="000000"/>
                </a:solidFill>
                <a:latin typeface="楷体_GB2312" panose="02010609030101010101" pitchFamily="49" charset="-122"/>
                <a:ea typeface="楷体_GB2312" panose="02010609030101010101" pitchFamily="49" charset="-122"/>
              </a:rPr>
              <a:t>年抗战</a:t>
            </a:r>
          </a:p>
          <a:p>
            <a:pPr algn="ctr"/>
            <a:r>
              <a:rPr lang="zh-CN" altLang="en-US" sz="3200" b="1">
                <a:solidFill>
                  <a:srgbClr val="000000"/>
                </a:solidFill>
                <a:latin typeface="楷体_GB2312" panose="02010609030101010101" pitchFamily="49" charset="-122"/>
                <a:ea typeface="楷体_GB2312" panose="02010609030101010101" pitchFamily="49" charset="-122"/>
              </a:rPr>
              <a:t>中国军民伤亡人数</a:t>
            </a:r>
            <a:r>
              <a:rPr lang="en-US" altLang="zh-CN" sz="3200" b="1">
                <a:solidFill>
                  <a:srgbClr val="000000"/>
                </a:solidFill>
                <a:latin typeface="楷体_GB2312" panose="02010609030101010101" pitchFamily="49" charset="-122"/>
                <a:ea typeface="楷体_GB2312" panose="02010609030101010101" pitchFamily="49" charset="-122"/>
              </a:rPr>
              <a:t>3500</a:t>
            </a:r>
            <a:r>
              <a:rPr lang="zh-CN" altLang="en-US" sz="3200" b="1">
                <a:solidFill>
                  <a:srgbClr val="000000"/>
                </a:solidFill>
                <a:latin typeface="楷体_GB2312" panose="02010609030101010101" pitchFamily="49" charset="-122"/>
                <a:ea typeface="楷体_GB2312" panose="02010609030101010101" pitchFamily="49" charset="-122"/>
              </a:rPr>
              <a:t>万，</a:t>
            </a:r>
          </a:p>
          <a:p>
            <a:pPr algn="ctr"/>
            <a:r>
              <a:rPr lang="zh-CN" altLang="en-US" sz="3200" b="1">
                <a:solidFill>
                  <a:srgbClr val="000000"/>
                </a:solidFill>
                <a:latin typeface="楷体_GB2312" panose="02010609030101010101" pitchFamily="49" charset="-122"/>
                <a:ea typeface="楷体_GB2312" panose="02010609030101010101" pitchFamily="49" charset="-122"/>
              </a:rPr>
              <a:t>财产损失和战争消耗达</a:t>
            </a:r>
            <a:r>
              <a:rPr lang="en-US" altLang="zh-CN" sz="3200" b="1">
                <a:solidFill>
                  <a:srgbClr val="000000"/>
                </a:solidFill>
                <a:latin typeface="楷体_GB2312" panose="02010609030101010101" pitchFamily="49" charset="-122"/>
                <a:ea typeface="楷体_GB2312" panose="02010609030101010101" pitchFamily="49" charset="-122"/>
              </a:rPr>
              <a:t>5600</a:t>
            </a:r>
            <a:r>
              <a:rPr lang="zh-CN" altLang="en-US" sz="3200" b="1">
                <a:solidFill>
                  <a:srgbClr val="000000"/>
                </a:solidFill>
                <a:latin typeface="楷体_GB2312" panose="02010609030101010101" pitchFamily="49" charset="-122"/>
                <a:ea typeface="楷体_GB2312" panose="02010609030101010101" pitchFamily="49" charset="-122"/>
              </a:rPr>
              <a:t>多亿美元</a:t>
            </a:r>
          </a:p>
        </p:txBody>
      </p:sp>
      <p:pic>
        <p:nvPicPr>
          <p:cNvPr id="40965" name="Picture 4" descr="证据确凿"/>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2488" y="5734051"/>
            <a:ext cx="161925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6" name="WordArt 5"/>
          <p:cNvSpPr>
            <a:spLocks noChangeArrowheads="1" noChangeShapeType="1" noTextEdit="1"/>
          </p:cNvSpPr>
          <p:nvPr/>
        </p:nvSpPr>
        <p:spPr bwMode="auto">
          <a:xfrm>
            <a:off x="4079876" y="773113"/>
            <a:ext cx="4530725" cy="495300"/>
          </a:xfrm>
          <a:prstGeom prst="rect">
            <a:avLst/>
          </a:prstGeom>
        </p:spPr>
        <p:txBody>
          <a:bodyPr wrap="none" fromWordArt="1">
            <a:prstTxWarp prst="textPlain">
              <a:avLst>
                <a:gd name="adj" fmla="val 46843"/>
              </a:avLst>
            </a:prstTxWarp>
          </a:bodyPr>
          <a:lstStyle/>
          <a:p>
            <a:pPr algn="ctr"/>
            <a:r>
              <a:rPr lang="zh-CN" altLang="en-US" sz="2400" b="1" kern="10">
                <a:ln w="9525">
                  <a:solidFill>
                    <a:srgbClr val="008000"/>
                  </a:solidFill>
                  <a:round/>
                  <a:headEnd/>
                  <a:tailEnd/>
                </a:ln>
                <a:solidFill>
                  <a:srgbClr val="008000"/>
                </a:solidFill>
                <a:effectLst>
                  <a:outerShdw dist="35921" dir="2700000" algn="ctr" rotWithShape="0">
                    <a:srgbClr val="C0C0C0"/>
                  </a:outerShdw>
                </a:effectLst>
                <a:latin typeface="宋体" panose="02010600030101010101" pitchFamily="2" charset="-122"/>
              </a:rPr>
              <a:t>以史为鉴</a:t>
            </a:r>
            <a:r>
              <a:rPr lang="en-US" altLang="zh-CN" sz="2400" b="1" kern="10">
                <a:ln w="9525">
                  <a:solidFill>
                    <a:srgbClr val="008000"/>
                  </a:solidFill>
                  <a:round/>
                  <a:headEnd/>
                  <a:tailEnd/>
                </a:ln>
                <a:solidFill>
                  <a:srgbClr val="008000"/>
                </a:solidFill>
                <a:effectLst>
                  <a:outerShdw dist="35921" dir="2700000" algn="ctr" rotWithShape="0">
                    <a:srgbClr val="C0C0C0"/>
                  </a:outerShdw>
                </a:effectLst>
                <a:latin typeface="宋体" panose="02010600030101010101" pitchFamily="2" charset="-122"/>
              </a:rPr>
              <a:t>——</a:t>
            </a:r>
            <a:r>
              <a:rPr lang="zh-CN" altLang="en-US" sz="2400" b="1" kern="10">
                <a:ln w="9525">
                  <a:solidFill>
                    <a:srgbClr val="008000"/>
                  </a:solidFill>
                  <a:round/>
                  <a:headEnd/>
                  <a:tailEnd/>
                </a:ln>
                <a:solidFill>
                  <a:srgbClr val="008000"/>
                </a:solidFill>
                <a:effectLst>
                  <a:outerShdw dist="35921" dir="2700000" algn="ctr" rotWithShape="0">
                    <a:srgbClr val="C0C0C0"/>
                  </a:outerShdw>
                </a:effectLst>
                <a:latin typeface="宋体" panose="02010600030101010101" pitchFamily="2" charset="-122"/>
              </a:rPr>
              <a:t>历史的反思</a:t>
            </a:r>
          </a:p>
        </p:txBody>
      </p:sp>
      <p:grpSp>
        <p:nvGrpSpPr>
          <p:cNvPr id="2" name="Group 6"/>
          <p:cNvGrpSpPr>
            <a:grpSpLocks/>
          </p:cNvGrpSpPr>
          <p:nvPr/>
        </p:nvGrpSpPr>
        <p:grpSpPr bwMode="auto">
          <a:xfrm>
            <a:off x="5232400" y="4019550"/>
            <a:ext cx="5543550" cy="922338"/>
            <a:chOff x="2336" y="2568"/>
            <a:chExt cx="3492" cy="581"/>
          </a:xfrm>
        </p:grpSpPr>
        <p:sp>
          <p:nvSpPr>
            <p:cNvPr id="40968" name="Rectangle 7"/>
            <p:cNvSpPr>
              <a:spLocks noChangeArrowheads="1"/>
            </p:cNvSpPr>
            <p:nvPr/>
          </p:nvSpPr>
          <p:spPr bwMode="auto">
            <a:xfrm>
              <a:off x="2744" y="2659"/>
              <a:ext cx="3084" cy="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20000"/>
                </a:lnSpc>
              </a:pPr>
              <a:r>
                <a:rPr lang="en-US" altLang="zh-CN" sz="3200" b="1">
                  <a:solidFill>
                    <a:srgbClr val="000000"/>
                  </a:solidFill>
                  <a:latin typeface="Times New Roman" panose="02020603050405020304" pitchFamily="18" charset="0"/>
                  <a:ea typeface="楷体_GB2312" panose="02010609030101010101" pitchFamily="49" charset="-122"/>
                </a:rPr>
                <a:t>《</a:t>
              </a:r>
              <a:r>
                <a:rPr lang="zh-CN" altLang="en-US" sz="3200" b="1">
                  <a:solidFill>
                    <a:srgbClr val="000000"/>
                  </a:solidFill>
                  <a:latin typeface="Times New Roman" panose="02020603050405020304" pitchFamily="18" charset="0"/>
                  <a:ea typeface="楷体_GB2312" panose="02010609030101010101" pitchFamily="49" charset="-122"/>
                </a:rPr>
                <a:t>致小泉一封信</a:t>
              </a:r>
              <a:r>
                <a:rPr lang="en-US" altLang="zh-CN" sz="3200" b="1">
                  <a:solidFill>
                    <a:srgbClr val="000000"/>
                  </a:solidFill>
                  <a:latin typeface="Times New Roman" panose="02020603050405020304" pitchFamily="18" charset="0"/>
                  <a:ea typeface="楷体_GB2312" panose="02010609030101010101" pitchFamily="49" charset="-122"/>
                </a:rPr>
                <a:t>》</a:t>
              </a:r>
            </a:p>
          </p:txBody>
        </p:sp>
        <p:grpSp>
          <p:nvGrpSpPr>
            <p:cNvPr id="40969" name="Group 8"/>
            <p:cNvGrpSpPr>
              <a:grpSpLocks/>
            </p:cNvGrpSpPr>
            <p:nvPr/>
          </p:nvGrpSpPr>
          <p:grpSpPr bwMode="auto">
            <a:xfrm>
              <a:off x="2336" y="2568"/>
              <a:ext cx="862" cy="581"/>
              <a:chOff x="2245" y="2487"/>
              <a:chExt cx="756" cy="626"/>
            </a:xfrm>
          </p:grpSpPr>
          <p:pic>
            <p:nvPicPr>
              <p:cNvPr id="40970" name="Picture 9" descr="学习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5" y="2487"/>
                <a:ext cx="756" cy="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1" name="Rectangle 10"/>
              <p:cNvSpPr>
                <a:spLocks noChangeArrowheads="1"/>
              </p:cNvSpPr>
              <p:nvPr/>
            </p:nvSpPr>
            <p:spPr bwMode="auto">
              <a:xfrm>
                <a:off x="2260" y="2710"/>
                <a:ext cx="696"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b="1" dirty="0">
                    <a:solidFill>
                      <a:srgbClr val="260DBF"/>
                    </a:solidFill>
                    <a:latin typeface="Times New Roman" panose="02020603050405020304" pitchFamily="18" charset="0"/>
                  </a:rPr>
                  <a:t>课堂创作</a:t>
                </a:r>
              </a:p>
            </p:txBody>
          </p:sp>
        </p:grpSp>
      </p:grpSp>
    </p:spTree>
    <p:extLst>
      <p:ext uri="{BB962C8B-B14F-4D97-AF65-F5344CB8AC3E}">
        <p14:creationId xmlns:p14="http://schemas.microsoft.com/office/powerpoint/2010/main" val="122913211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38242"/>
                                        </p:tgtEl>
                                        <p:attrNameLst>
                                          <p:attrName>style.visibility</p:attrName>
                                        </p:attrNameLst>
                                      </p:cBhvr>
                                      <p:to>
                                        <p:strVal val="visible"/>
                                      </p:to>
                                    </p:set>
                                    <p:animEffect transition="in" filter="diamond(in)">
                                      <p:cBhvr>
                                        <p:cTn id="7" dur="1000"/>
                                        <p:tgtEl>
                                          <p:spTgt spid="1382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Tree>
    <p:extLst>
      <p:ext uri="{BB962C8B-B14F-4D97-AF65-F5344CB8AC3E}">
        <p14:creationId xmlns:p14="http://schemas.microsoft.com/office/powerpoint/2010/main" val="1870287178"/>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104900" y="1268029"/>
            <a:ext cx="6772275" cy="5355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spcBef>
                <a:spcPct val="50000"/>
              </a:spcBef>
            </a:pPr>
            <a:r>
              <a:rPr lang="zh-CN" altLang="en-US" sz="3200" b="1" dirty="0">
                <a:solidFill>
                  <a:srgbClr val="A50021"/>
                </a:solidFill>
                <a:latin typeface="楷体_GB2312" panose="02010609030101010101" pitchFamily="49" charset="-122"/>
                <a:ea typeface="楷体_GB2312" panose="02010609030101010101" pitchFamily="49" charset="-122"/>
                <a:cs typeface="+mn-cs"/>
              </a:rPr>
              <a:t>日本发动侵华战争的原因</a:t>
            </a:r>
          </a:p>
        </p:txBody>
      </p:sp>
      <p:sp>
        <p:nvSpPr>
          <p:cNvPr id="6" name="内容占位符 5"/>
          <p:cNvSpPr>
            <a:spLocks noGrp="1"/>
          </p:cNvSpPr>
          <p:nvPr>
            <p:ph idx="1"/>
          </p:nvPr>
        </p:nvSpPr>
        <p:spPr>
          <a:xfrm>
            <a:off x="1104900" y="1847850"/>
            <a:ext cx="10210800" cy="2657475"/>
          </a:xfrm>
        </p:spPr>
        <p:txBody>
          <a:bodyPr>
            <a:normAutofit/>
          </a:bodyPr>
          <a:lstStyle/>
          <a:p>
            <a:pPr marL="0" lvl="0" indent="0" eaLnBrk="1" hangingPunct="1">
              <a:lnSpc>
                <a:spcPct val="150000"/>
              </a:lnSpc>
              <a:spcBef>
                <a:spcPct val="0"/>
              </a:spcBef>
              <a:buNone/>
            </a:pPr>
            <a:r>
              <a:rPr lang="zh-CN" altLang="en-US" sz="2800" b="1" dirty="0" smtClean="0">
                <a:solidFill>
                  <a:srgbClr val="000000"/>
                </a:solidFill>
                <a:latin typeface="楷体_GB2312" panose="02010609030101010101" pitchFamily="49" charset="-122"/>
                <a:ea typeface="楷体_GB2312" panose="02010609030101010101" pitchFamily="49" charset="-122"/>
              </a:rPr>
              <a:t>①灭亡</a:t>
            </a:r>
            <a:r>
              <a:rPr lang="zh-CN" altLang="en-US" sz="2800" b="1" dirty="0">
                <a:solidFill>
                  <a:srgbClr val="000000"/>
                </a:solidFill>
                <a:latin typeface="楷体_GB2312" panose="02010609030101010101" pitchFamily="49" charset="-122"/>
                <a:ea typeface="楷体_GB2312" panose="02010609030101010101" pitchFamily="49" charset="-122"/>
              </a:rPr>
              <a:t>中国，称霸西太平洋是日本的既定</a:t>
            </a:r>
            <a:r>
              <a:rPr lang="zh-CN" altLang="en-US" sz="2800" b="1" dirty="0" smtClean="0">
                <a:solidFill>
                  <a:srgbClr val="000000"/>
                </a:solidFill>
                <a:latin typeface="楷体_GB2312" panose="02010609030101010101" pitchFamily="49" charset="-122"/>
                <a:ea typeface="楷体_GB2312" panose="02010609030101010101" pitchFamily="49" charset="-122"/>
              </a:rPr>
              <a:t>国策；（</a:t>
            </a:r>
            <a:r>
              <a:rPr lang="zh-CN" altLang="en-US" sz="2800" b="1" dirty="0">
                <a:solidFill>
                  <a:srgbClr val="000000"/>
                </a:solidFill>
                <a:latin typeface="楷体_GB2312" panose="02010609030101010101" pitchFamily="49" charset="-122"/>
                <a:ea typeface="楷体_GB2312" panose="02010609030101010101" pitchFamily="49" charset="-122"/>
              </a:rPr>
              <a:t>根本原因</a:t>
            </a:r>
            <a:r>
              <a:rPr lang="zh-CN" altLang="en-US" sz="2800" b="1" dirty="0" smtClean="0">
                <a:solidFill>
                  <a:srgbClr val="000000"/>
                </a:solidFill>
                <a:latin typeface="楷体_GB2312" panose="02010609030101010101" pitchFamily="49" charset="-122"/>
                <a:ea typeface="楷体_GB2312" panose="02010609030101010101" pitchFamily="49" charset="-122"/>
              </a:rPr>
              <a:t>）</a:t>
            </a:r>
            <a:endParaRPr lang="zh-CN" altLang="en-US" sz="2800" b="1" dirty="0">
              <a:solidFill>
                <a:srgbClr val="000000"/>
              </a:solidFill>
              <a:latin typeface="楷体_GB2312" panose="02010609030101010101" pitchFamily="49" charset="-122"/>
              <a:ea typeface="楷体_GB2312" panose="02010609030101010101" pitchFamily="49" charset="-122"/>
            </a:endParaRPr>
          </a:p>
          <a:p>
            <a:pPr marL="0" lvl="0" indent="0" eaLnBrk="1" hangingPunct="1">
              <a:lnSpc>
                <a:spcPct val="150000"/>
              </a:lnSpc>
              <a:spcBef>
                <a:spcPct val="0"/>
              </a:spcBef>
              <a:buNone/>
            </a:pPr>
            <a:r>
              <a:rPr lang="zh-CN" altLang="en-US" sz="2800" b="1" dirty="0" smtClean="0">
                <a:solidFill>
                  <a:srgbClr val="000000"/>
                </a:solidFill>
                <a:latin typeface="楷体_GB2312" panose="02010609030101010101" pitchFamily="49" charset="-122"/>
                <a:ea typeface="楷体_GB2312" panose="02010609030101010101" pitchFamily="49" charset="-122"/>
              </a:rPr>
              <a:t>②</a:t>
            </a:r>
            <a:r>
              <a:rPr lang="en-US" altLang="zh-CN" sz="2800" b="1" dirty="0" smtClean="0">
                <a:solidFill>
                  <a:srgbClr val="000000"/>
                </a:solidFill>
                <a:latin typeface="楷体_GB2312" panose="02010609030101010101" pitchFamily="49" charset="-122"/>
                <a:ea typeface="楷体_GB2312" panose="02010609030101010101" pitchFamily="49" charset="-122"/>
              </a:rPr>
              <a:t>1929—1933</a:t>
            </a:r>
            <a:r>
              <a:rPr lang="zh-CN" altLang="en-US" sz="2800" b="1" dirty="0" smtClean="0">
                <a:solidFill>
                  <a:srgbClr val="000000"/>
                </a:solidFill>
                <a:latin typeface="楷体_GB2312" panose="02010609030101010101" pitchFamily="49" charset="-122"/>
                <a:ea typeface="楷体_GB2312" panose="02010609030101010101" pitchFamily="49" charset="-122"/>
              </a:rPr>
              <a:t>年世界</a:t>
            </a:r>
            <a:r>
              <a:rPr lang="zh-CN" altLang="en-US" sz="2800" b="1" dirty="0" smtClean="0">
                <a:solidFill>
                  <a:srgbClr val="000000"/>
                </a:solidFill>
                <a:latin typeface="楷体_GB2312" panose="02010609030101010101" pitchFamily="49" charset="-122"/>
                <a:ea typeface="楷体_GB2312" panose="02010609030101010101" pitchFamily="49" charset="-122"/>
              </a:rPr>
              <a:t>经济危机对日本的</a:t>
            </a:r>
            <a:r>
              <a:rPr lang="zh-CN" altLang="en-US" sz="2800" b="1" dirty="0" smtClean="0">
                <a:solidFill>
                  <a:srgbClr val="000000"/>
                </a:solidFill>
                <a:latin typeface="楷体_GB2312" panose="02010609030101010101" pitchFamily="49" charset="-122"/>
                <a:ea typeface="楷体_GB2312" panose="02010609030101010101" pitchFamily="49" charset="-122"/>
              </a:rPr>
              <a:t>影响；（</a:t>
            </a:r>
            <a:r>
              <a:rPr lang="zh-CN" altLang="en-US" sz="2800" b="1" dirty="0">
                <a:solidFill>
                  <a:srgbClr val="000000"/>
                </a:solidFill>
                <a:latin typeface="楷体_GB2312" panose="02010609030101010101" pitchFamily="49" charset="-122"/>
                <a:ea typeface="楷体_GB2312" panose="02010609030101010101" pitchFamily="49" charset="-122"/>
              </a:rPr>
              <a:t>直接原因</a:t>
            </a:r>
            <a:r>
              <a:rPr lang="zh-CN" altLang="en-US" sz="2800" b="1" dirty="0" smtClean="0">
                <a:solidFill>
                  <a:srgbClr val="000000"/>
                </a:solidFill>
                <a:latin typeface="楷体_GB2312" panose="02010609030101010101" pitchFamily="49" charset="-122"/>
                <a:ea typeface="楷体_GB2312" panose="02010609030101010101" pitchFamily="49" charset="-122"/>
              </a:rPr>
              <a:t>）</a:t>
            </a:r>
            <a:endParaRPr lang="zh-CN" altLang="en-US" sz="2800" b="1" dirty="0">
              <a:solidFill>
                <a:srgbClr val="000000"/>
              </a:solidFill>
              <a:latin typeface="楷体_GB2312" panose="02010609030101010101" pitchFamily="49" charset="-122"/>
              <a:ea typeface="楷体_GB2312" panose="02010609030101010101" pitchFamily="49" charset="-122"/>
            </a:endParaRPr>
          </a:p>
          <a:p>
            <a:pPr marL="0" lvl="0" indent="0" eaLnBrk="1" hangingPunct="1">
              <a:lnSpc>
                <a:spcPct val="150000"/>
              </a:lnSpc>
              <a:spcBef>
                <a:spcPct val="0"/>
              </a:spcBef>
              <a:buNone/>
            </a:pPr>
            <a:r>
              <a:rPr lang="zh-CN" altLang="en-US" sz="2800" b="1" dirty="0">
                <a:solidFill>
                  <a:srgbClr val="000000"/>
                </a:solidFill>
                <a:latin typeface="楷体_GB2312" panose="02010609030101010101" pitchFamily="49" charset="-122"/>
                <a:ea typeface="楷体_GB2312" panose="02010609030101010101" pitchFamily="49" charset="-122"/>
              </a:rPr>
              <a:t>③</a:t>
            </a:r>
            <a:r>
              <a:rPr lang="zh-CN" altLang="en-US" sz="2800" b="1" dirty="0" smtClean="0">
                <a:solidFill>
                  <a:srgbClr val="000000"/>
                </a:solidFill>
                <a:latin typeface="楷体_GB2312" panose="02010609030101010101" pitchFamily="49" charset="-122"/>
                <a:ea typeface="楷体_GB2312" panose="02010609030101010101" pitchFamily="49" charset="-122"/>
              </a:rPr>
              <a:t>西方</a:t>
            </a:r>
            <a:r>
              <a:rPr lang="zh-CN" altLang="en-US" sz="2800" b="1" dirty="0">
                <a:solidFill>
                  <a:srgbClr val="000000"/>
                </a:solidFill>
                <a:latin typeface="楷体_GB2312" panose="02010609030101010101" pitchFamily="49" charset="-122"/>
                <a:ea typeface="楷体_GB2312" panose="02010609030101010101" pitchFamily="49" charset="-122"/>
              </a:rPr>
              <a:t>国家忙于应付本国的经济危机，无暇东</a:t>
            </a:r>
            <a:r>
              <a:rPr lang="zh-CN" altLang="en-US" sz="2800" b="1" dirty="0" smtClean="0">
                <a:solidFill>
                  <a:srgbClr val="000000"/>
                </a:solidFill>
                <a:latin typeface="楷体_GB2312" panose="02010609030101010101" pitchFamily="49" charset="-122"/>
                <a:ea typeface="楷体_GB2312" panose="02010609030101010101" pitchFamily="49" charset="-122"/>
              </a:rPr>
              <a:t>顾；</a:t>
            </a:r>
            <a:endParaRPr lang="zh-CN" altLang="en-US" sz="2800" b="1" dirty="0">
              <a:solidFill>
                <a:srgbClr val="000000"/>
              </a:solidFill>
              <a:latin typeface="楷体_GB2312" panose="02010609030101010101" pitchFamily="49" charset="-122"/>
              <a:ea typeface="楷体_GB2312" panose="02010609030101010101" pitchFamily="49" charset="-122"/>
            </a:endParaRPr>
          </a:p>
          <a:p>
            <a:pPr marL="0" lvl="0" indent="0" eaLnBrk="1" hangingPunct="1">
              <a:lnSpc>
                <a:spcPct val="150000"/>
              </a:lnSpc>
              <a:spcBef>
                <a:spcPct val="0"/>
              </a:spcBef>
              <a:buNone/>
            </a:pPr>
            <a:r>
              <a:rPr lang="zh-CN" altLang="en-US" sz="2800" b="1" dirty="0">
                <a:solidFill>
                  <a:srgbClr val="000000"/>
                </a:solidFill>
                <a:latin typeface="楷体_GB2312" panose="02010609030101010101" pitchFamily="49" charset="-122"/>
                <a:ea typeface="楷体_GB2312" panose="02010609030101010101" pitchFamily="49" charset="-122"/>
              </a:rPr>
              <a:t>④</a:t>
            </a:r>
            <a:r>
              <a:rPr lang="zh-CN" altLang="en-US" sz="2800" b="1" dirty="0" smtClean="0">
                <a:solidFill>
                  <a:srgbClr val="000000"/>
                </a:solidFill>
                <a:latin typeface="楷体_GB2312" panose="02010609030101010101" pitchFamily="49" charset="-122"/>
                <a:ea typeface="楷体_GB2312" panose="02010609030101010101" pitchFamily="49" charset="-122"/>
              </a:rPr>
              <a:t>国民政府</a:t>
            </a:r>
            <a:r>
              <a:rPr lang="zh-CN" altLang="en-US" sz="2800" b="1" dirty="0">
                <a:solidFill>
                  <a:srgbClr val="000000"/>
                </a:solidFill>
                <a:latin typeface="楷体_GB2312" panose="02010609030101010101" pitchFamily="49" charset="-122"/>
                <a:ea typeface="楷体_GB2312" panose="02010609030101010101" pitchFamily="49" charset="-122"/>
              </a:rPr>
              <a:t>全力围剿红军，提供了</a:t>
            </a:r>
            <a:r>
              <a:rPr lang="zh-CN" altLang="en-US" sz="2800" b="1" dirty="0" smtClean="0">
                <a:solidFill>
                  <a:srgbClr val="000000"/>
                </a:solidFill>
                <a:latin typeface="楷体_GB2312" panose="02010609030101010101" pitchFamily="49" charset="-122"/>
                <a:ea typeface="楷体_GB2312" panose="02010609030101010101" pitchFamily="49" charset="-122"/>
              </a:rPr>
              <a:t>可乘之机</a:t>
            </a:r>
            <a:endParaRPr lang="zh-CN" altLang="en-US" sz="2800" b="1" dirty="0">
              <a:solidFill>
                <a:srgbClr val="000000"/>
              </a:solidFill>
              <a:latin typeface="楷体_GB2312" panose="02010609030101010101" pitchFamily="49" charset="-122"/>
              <a:ea typeface="楷体_GB2312" panose="02010609030101010101" pitchFamily="49" charset="-122"/>
            </a:endParaRPr>
          </a:p>
        </p:txBody>
      </p:sp>
      <p:pic>
        <p:nvPicPr>
          <p:cNvPr id="4" name="Picture 4" descr="donghu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0500" y="5886450"/>
            <a:ext cx="15113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192119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900864" y="1144154"/>
            <a:ext cx="6858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3200" b="1" dirty="0" smtClean="0">
                <a:solidFill>
                  <a:srgbClr val="A50021"/>
                </a:solidFill>
                <a:latin typeface="楷体_GB2312" panose="02010609030101010101" pitchFamily="49" charset="-122"/>
                <a:ea typeface="楷体_GB2312" panose="02010609030101010101" pitchFamily="49" charset="-122"/>
              </a:rPr>
              <a:t>2</a:t>
            </a:r>
            <a:r>
              <a:rPr lang="zh-CN" altLang="en-US" sz="3200" b="1" dirty="0" smtClean="0">
                <a:solidFill>
                  <a:srgbClr val="A50021"/>
                </a:solidFill>
                <a:latin typeface="楷体_GB2312" panose="02010609030101010101" pitchFamily="49" charset="-122"/>
                <a:ea typeface="楷体_GB2312" panose="02010609030101010101" pitchFamily="49" charset="-122"/>
              </a:rPr>
              <a:t>、日本侵华暴行</a:t>
            </a:r>
            <a:endParaRPr lang="zh-CN" altLang="en-US" sz="3200" b="1" dirty="0">
              <a:solidFill>
                <a:srgbClr val="A50021"/>
              </a:solidFill>
              <a:latin typeface="楷体_GB2312" panose="02010609030101010101" pitchFamily="49" charset="-122"/>
              <a:ea typeface="楷体_GB2312" panose="02010609030101010101" pitchFamily="49" charset="-122"/>
            </a:endParaRPr>
          </a:p>
        </p:txBody>
      </p:sp>
      <p:sp>
        <p:nvSpPr>
          <p:cNvPr id="5" name="Rectangle 9"/>
          <p:cNvSpPr>
            <a:spLocks noChangeArrowheads="1"/>
          </p:cNvSpPr>
          <p:nvPr/>
        </p:nvSpPr>
        <p:spPr bwMode="auto">
          <a:xfrm>
            <a:off x="1343025" y="1889125"/>
            <a:ext cx="5703888" cy="522288"/>
          </a:xfrm>
          <a:prstGeom prst="rect">
            <a:avLst/>
          </a:prstGeom>
          <a:noFill/>
          <a:ln w="9525" algn="ctr">
            <a:noFill/>
            <a:miter lim="800000"/>
          </a:ln>
          <a:effectLst/>
        </p:spPr>
        <p:txBody>
          <a:bodyPr>
            <a:spAutoFit/>
          </a:bodyPr>
          <a:lstStyle/>
          <a:p>
            <a:pPr>
              <a:spcBef>
                <a:spcPct val="50000"/>
              </a:spcBef>
              <a:buFontTx/>
              <a:buNone/>
              <a:defRPr/>
            </a:pPr>
            <a:r>
              <a:rPr lang="zh-CN" altLang="en-US" sz="2800" b="1" dirty="0">
                <a:solidFill>
                  <a:srgbClr val="FF0000"/>
                </a:solidFill>
              </a:rPr>
              <a:t>罪行一：日军的军事侵略</a:t>
            </a: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606" y="2499889"/>
            <a:ext cx="5660391" cy="36925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4"/>
          <p:cNvSpPr txBox="1">
            <a:spLocks noChangeArrowheads="1"/>
          </p:cNvSpPr>
          <p:nvPr/>
        </p:nvSpPr>
        <p:spPr bwMode="auto">
          <a:xfrm>
            <a:off x="1677988" y="6192414"/>
            <a:ext cx="3457575"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dirty="0">
                <a:solidFill>
                  <a:srgbClr val="002060"/>
                </a:solidFill>
              </a:rPr>
              <a:t>日寇铁蹄踏上卢沟桥 </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8254" y="2499889"/>
            <a:ext cx="5559054" cy="36925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 Box 8"/>
          <p:cNvSpPr txBox="1">
            <a:spLocks noChangeArrowheads="1"/>
          </p:cNvSpPr>
          <p:nvPr/>
        </p:nvSpPr>
        <p:spPr bwMode="auto">
          <a:xfrm>
            <a:off x="6742114" y="6189894"/>
            <a:ext cx="48498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dirty="0">
                <a:solidFill>
                  <a:srgbClr val="002060"/>
                </a:solidFill>
              </a:rPr>
              <a:t>日寇在宛平城楼上炫耀武力 </a:t>
            </a:r>
          </a:p>
        </p:txBody>
      </p:sp>
    </p:spTree>
    <p:extLst>
      <p:ext uri="{BB962C8B-B14F-4D97-AF65-F5344CB8AC3E}">
        <p14:creationId xmlns:p14="http://schemas.microsoft.com/office/powerpoint/2010/main" val="357879833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未命名"/>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4450" y="323850"/>
            <a:ext cx="9144000" cy="6237288"/>
          </a:xfrm>
          <a:prstGeom prst="rect">
            <a:avLst/>
          </a:prstGeom>
          <a:noFill/>
          <a:ln w="76200">
            <a:solidFill>
              <a:srgbClr val="3333FF"/>
            </a:solidFill>
            <a:miter lim="800000"/>
            <a:headEnd/>
            <a:tailEnd/>
          </a:ln>
          <a:extLst>
            <a:ext uri="{909E8E84-426E-40DD-AFC4-6F175D3DCCD1}">
              <a14:hiddenFill xmlns:a14="http://schemas.microsoft.com/office/drawing/2010/main">
                <a:solidFill>
                  <a:srgbClr val="FFFFFF"/>
                </a:solidFill>
              </a14:hiddenFill>
            </a:ext>
          </a:extLst>
        </p:spPr>
      </p:pic>
      <p:sp>
        <p:nvSpPr>
          <p:cNvPr id="5" name="Freeform 3"/>
          <p:cNvSpPr>
            <a:spLocks noChangeArrowheads="1"/>
          </p:cNvSpPr>
          <p:nvPr/>
        </p:nvSpPr>
        <p:spPr bwMode="auto">
          <a:xfrm>
            <a:off x="5938838" y="769938"/>
            <a:ext cx="1747837" cy="5183187"/>
          </a:xfrm>
          <a:custGeom>
            <a:avLst/>
            <a:gdLst>
              <a:gd name="T0" fmla="*/ 1101 w 1101"/>
              <a:gd name="T1" fmla="*/ 71 h 3265"/>
              <a:gd name="T2" fmla="*/ 865 w 1101"/>
              <a:gd name="T3" fmla="*/ 32 h 3265"/>
              <a:gd name="T4" fmla="*/ 786 w 1101"/>
              <a:gd name="T5" fmla="*/ 84 h 3265"/>
              <a:gd name="T6" fmla="*/ 734 w 1101"/>
              <a:gd name="T7" fmla="*/ 163 h 3265"/>
              <a:gd name="T8" fmla="*/ 564 w 1101"/>
              <a:gd name="T9" fmla="*/ 254 h 3265"/>
              <a:gd name="T10" fmla="*/ 433 w 1101"/>
              <a:gd name="T11" fmla="*/ 385 h 3265"/>
              <a:gd name="T12" fmla="*/ 328 w 1101"/>
              <a:gd name="T13" fmla="*/ 516 h 3265"/>
              <a:gd name="T14" fmla="*/ 354 w 1101"/>
              <a:gd name="T15" fmla="*/ 595 h 3265"/>
              <a:gd name="T16" fmla="*/ 367 w 1101"/>
              <a:gd name="T17" fmla="*/ 634 h 3265"/>
              <a:gd name="T18" fmla="*/ 263 w 1101"/>
              <a:gd name="T19" fmla="*/ 765 h 3265"/>
              <a:gd name="T20" fmla="*/ 263 w 1101"/>
              <a:gd name="T21" fmla="*/ 1066 h 3265"/>
              <a:gd name="T22" fmla="*/ 315 w 1101"/>
              <a:gd name="T23" fmla="*/ 1262 h 3265"/>
              <a:gd name="T24" fmla="*/ 394 w 1101"/>
              <a:gd name="T25" fmla="*/ 1288 h 3265"/>
              <a:gd name="T26" fmla="*/ 511 w 1101"/>
              <a:gd name="T27" fmla="*/ 1275 h 3265"/>
              <a:gd name="T28" fmla="*/ 525 w 1101"/>
              <a:gd name="T29" fmla="*/ 1315 h 3265"/>
              <a:gd name="T30" fmla="*/ 551 w 1101"/>
              <a:gd name="T31" fmla="*/ 1354 h 3265"/>
              <a:gd name="T32" fmla="*/ 603 w 1101"/>
              <a:gd name="T33" fmla="*/ 1511 h 3265"/>
              <a:gd name="T34" fmla="*/ 629 w 1101"/>
              <a:gd name="T35" fmla="*/ 1550 h 3265"/>
              <a:gd name="T36" fmla="*/ 708 w 1101"/>
              <a:gd name="T37" fmla="*/ 1576 h 3265"/>
              <a:gd name="T38" fmla="*/ 721 w 1101"/>
              <a:gd name="T39" fmla="*/ 1681 h 3265"/>
              <a:gd name="T40" fmla="*/ 603 w 1101"/>
              <a:gd name="T41" fmla="*/ 1995 h 3265"/>
              <a:gd name="T42" fmla="*/ 603 w 1101"/>
              <a:gd name="T43" fmla="*/ 2192 h 3265"/>
              <a:gd name="T44" fmla="*/ 459 w 1101"/>
              <a:gd name="T45" fmla="*/ 2388 h 3265"/>
              <a:gd name="T46" fmla="*/ 341 w 1101"/>
              <a:gd name="T47" fmla="*/ 2401 h 3265"/>
              <a:gd name="T48" fmla="*/ 263 w 1101"/>
              <a:gd name="T49" fmla="*/ 2440 h 3265"/>
              <a:gd name="T50" fmla="*/ 210 w 1101"/>
              <a:gd name="T51" fmla="*/ 2519 h 3265"/>
              <a:gd name="T52" fmla="*/ 66 w 1101"/>
              <a:gd name="T53" fmla="*/ 2584 h 3265"/>
              <a:gd name="T54" fmla="*/ 53 w 1101"/>
              <a:gd name="T55" fmla="*/ 2794 h 3265"/>
              <a:gd name="T56" fmla="*/ 171 w 1101"/>
              <a:gd name="T57" fmla="*/ 2964 h 3265"/>
              <a:gd name="T58" fmla="*/ 276 w 1101"/>
              <a:gd name="T59" fmla="*/ 2977 h 3265"/>
              <a:gd name="T60" fmla="*/ 328 w 1101"/>
              <a:gd name="T61" fmla="*/ 2990 h 3265"/>
              <a:gd name="T62" fmla="*/ 407 w 1101"/>
              <a:gd name="T63" fmla="*/ 3016 h 3265"/>
              <a:gd name="T64" fmla="*/ 433 w 1101"/>
              <a:gd name="T65" fmla="*/ 3043 h 3265"/>
              <a:gd name="T66" fmla="*/ 446 w 1101"/>
              <a:gd name="T67" fmla="*/ 3082 h 3265"/>
              <a:gd name="T68" fmla="*/ 695 w 1101"/>
              <a:gd name="T69" fmla="*/ 3174 h 3265"/>
              <a:gd name="T70" fmla="*/ 1035 w 1101"/>
              <a:gd name="T71" fmla="*/ 3265 h 3265"/>
              <a:gd name="T72" fmla="*/ 1087 w 1101"/>
              <a:gd name="T73" fmla="*/ 3239 h 3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01" h="3265">
                <a:moveTo>
                  <a:pt x="1101" y="71"/>
                </a:moveTo>
                <a:cubicBezTo>
                  <a:pt x="957" y="0"/>
                  <a:pt x="1035" y="15"/>
                  <a:pt x="865" y="32"/>
                </a:cubicBezTo>
                <a:cubicBezTo>
                  <a:pt x="835" y="47"/>
                  <a:pt x="806" y="55"/>
                  <a:pt x="786" y="84"/>
                </a:cubicBezTo>
                <a:cubicBezTo>
                  <a:pt x="761" y="121"/>
                  <a:pt x="769" y="139"/>
                  <a:pt x="734" y="163"/>
                </a:cubicBezTo>
                <a:cubicBezTo>
                  <a:pt x="679" y="200"/>
                  <a:pt x="624" y="224"/>
                  <a:pt x="564" y="254"/>
                </a:cubicBezTo>
                <a:cubicBezTo>
                  <a:pt x="527" y="312"/>
                  <a:pt x="495" y="354"/>
                  <a:pt x="433" y="385"/>
                </a:cubicBezTo>
                <a:cubicBezTo>
                  <a:pt x="401" y="433"/>
                  <a:pt x="360" y="468"/>
                  <a:pt x="328" y="516"/>
                </a:cubicBezTo>
                <a:cubicBezTo>
                  <a:pt x="337" y="542"/>
                  <a:pt x="345" y="569"/>
                  <a:pt x="354" y="595"/>
                </a:cubicBezTo>
                <a:cubicBezTo>
                  <a:pt x="358" y="608"/>
                  <a:pt x="367" y="634"/>
                  <a:pt x="367" y="634"/>
                </a:cubicBezTo>
                <a:cubicBezTo>
                  <a:pt x="290" y="672"/>
                  <a:pt x="295" y="684"/>
                  <a:pt x="263" y="765"/>
                </a:cubicBezTo>
                <a:cubicBezTo>
                  <a:pt x="280" y="916"/>
                  <a:pt x="294" y="911"/>
                  <a:pt x="263" y="1066"/>
                </a:cubicBezTo>
                <a:cubicBezTo>
                  <a:pt x="274" y="1135"/>
                  <a:pt x="293" y="1196"/>
                  <a:pt x="315" y="1262"/>
                </a:cubicBezTo>
                <a:cubicBezTo>
                  <a:pt x="324" y="1288"/>
                  <a:pt x="394" y="1288"/>
                  <a:pt x="394" y="1288"/>
                </a:cubicBezTo>
                <a:cubicBezTo>
                  <a:pt x="437" y="1260"/>
                  <a:pt x="448" y="1239"/>
                  <a:pt x="511" y="1275"/>
                </a:cubicBezTo>
                <a:cubicBezTo>
                  <a:pt x="523" y="1282"/>
                  <a:pt x="519" y="1302"/>
                  <a:pt x="525" y="1315"/>
                </a:cubicBezTo>
                <a:cubicBezTo>
                  <a:pt x="532" y="1329"/>
                  <a:pt x="545" y="1340"/>
                  <a:pt x="551" y="1354"/>
                </a:cubicBezTo>
                <a:cubicBezTo>
                  <a:pt x="573" y="1403"/>
                  <a:pt x="586" y="1460"/>
                  <a:pt x="603" y="1511"/>
                </a:cubicBezTo>
                <a:cubicBezTo>
                  <a:pt x="608" y="1526"/>
                  <a:pt x="616" y="1542"/>
                  <a:pt x="629" y="1550"/>
                </a:cubicBezTo>
                <a:cubicBezTo>
                  <a:pt x="653" y="1565"/>
                  <a:pt x="708" y="1576"/>
                  <a:pt x="708" y="1576"/>
                </a:cubicBezTo>
                <a:cubicBezTo>
                  <a:pt x="753" y="1623"/>
                  <a:pt x="758" y="1626"/>
                  <a:pt x="721" y="1681"/>
                </a:cubicBezTo>
                <a:cubicBezTo>
                  <a:pt x="736" y="1834"/>
                  <a:pt x="746" y="1924"/>
                  <a:pt x="603" y="1995"/>
                </a:cubicBezTo>
                <a:cubicBezTo>
                  <a:pt x="549" y="2051"/>
                  <a:pt x="581" y="2124"/>
                  <a:pt x="603" y="2192"/>
                </a:cubicBezTo>
                <a:cubicBezTo>
                  <a:pt x="583" y="2261"/>
                  <a:pt x="546" y="2374"/>
                  <a:pt x="459" y="2388"/>
                </a:cubicBezTo>
                <a:cubicBezTo>
                  <a:pt x="420" y="2394"/>
                  <a:pt x="380" y="2397"/>
                  <a:pt x="341" y="2401"/>
                </a:cubicBezTo>
                <a:cubicBezTo>
                  <a:pt x="315" y="2410"/>
                  <a:pt x="282" y="2417"/>
                  <a:pt x="263" y="2440"/>
                </a:cubicBezTo>
                <a:cubicBezTo>
                  <a:pt x="220" y="2492"/>
                  <a:pt x="258" y="2487"/>
                  <a:pt x="210" y="2519"/>
                </a:cubicBezTo>
                <a:cubicBezTo>
                  <a:pt x="167" y="2547"/>
                  <a:pt x="112" y="2561"/>
                  <a:pt x="66" y="2584"/>
                </a:cubicBezTo>
                <a:cubicBezTo>
                  <a:pt x="0" y="2652"/>
                  <a:pt x="26" y="2612"/>
                  <a:pt x="53" y="2794"/>
                </a:cubicBezTo>
                <a:cubicBezTo>
                  <a:pt x="61" y="2845"/>
                  <a:pt x="117" y="2949"/>
                  <a:pt x="171" y="2964"/>
                </a:cubicBezTo>
                <a:cubicBezTo>
                  <a:pt x="205" y="2973"/>
                  <a:pt x="241" y="2973"/>
                  <a:pt x="276" y="2977"/>
                </a:cubicBezTo>
                <a:cubicBezTo>
                  <a:pt x="293" y="2981"/>
                  <a:pt x="311" y="2985"/>
                  <a:pt x="328" y="2990"/>
                </a:cubicBezTo>
                <a:cubicBezTo>
                  <a:pt x="355" y="2998"/>
                  <a:pt x="407" y="3016"/>
                  <a:pt x="407" y="3016"/>
                </a:cubicBezTo>
                <a:cubicBezTo>
                  <a:pt x="416" y="3025"/>
                  <a:pt x="427" y="3032"/>
                  <a:pt x="433" y="3043"/>
                </a:cubicBezTo>
                <a:cubicBezTo>
                  <a:pt x="440" y="3055"/>
                  <a:pt x="436" y="3072"/>
                  <a:pt x="446" y="3082"/>
                </a:cubicBezTo>
                <a:cubicBezTo>
                  <a:pt x="514" y="3149"/>
                  <a:pt x="606" y="3160"/>
                  <a:pt x="695" y="3174"/>
                </a:cubicBezTo>
                <a:cubicBezTo>
                  <a:pt x="810" y="3212"/>
                  <a:pt x="914" y="3250"/>
                  <a:pt x="1035" y="3265"/>
                </a:cubicBezTo>
                <a:cubicBezTo>
                  <a:pt x="1052" y="3256"/>
                  <a:pt x="1087" y="3239"/>
                  <a:pt x="1087" y="3239"/>
                </a:cubicBezTo>
              </a:path>
            </a:pathLst>
          </a:custGeom>
          <a:noFill/>
          <a:ln w="152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 name="Freeform 4"/>
          <p:cNvSpPr>
            <a:spLocks noChangeArrowheads="1"/>
          </p:cNvSpPr>
          <p:nvPr/>
        </p:nvSpPr>
        <p:spPr bwMode="auto">
          <a:xfrm>
            <a:off x="7578725" y="107950"/>
            <a:ext cx="2281238" cy="2736850"/>
          </a:xfrm>
          <a:custGeom>
            <a:avLst/>
            <a:gdLst>
              <a:gd name="T0" fmla="*/ 1348 w 1437"/>
              <a:gd name="T1" fmla="*/ 343 h 1724"/>
              <a:gd name="T2" fmla="*/ 1238 w 1437"/>
              <a:gd name="T3" fmla="*/ 417 h 1724"/>
              <a:gd name="T4" fmla="*/ 1140 w 1437"/>
              <a:gd name="T5" fmla="*/ 478 h 1724"/>
              <a:gd name="T6" fmla="*/ 1103 w 1437"/>
              <a:gd name="T7" fmla="*/ 491 h 1724"/>
              <a:gd name="T8" fmla="*/ 1066 w 1437"/>
              <a:gd name="T9" fmla="*/ 478 h 1724"/>
              <a:gd name="T10" fmla="*/ 1017 w 1437"/>
              <a:gd name="T11" fmla="*/ 417 h 1724"/>
              <a:gd name="T12" fmla="*/ 809 w 1437"/>
              <a:gd name="T13" fmla="*/ 356 h 1724"/>
              <a:gd name="T14" fmla="*/ 699 w 1437"/>
              <a:gd name="T15" fmla="*/ 209 h 1724"/>
              <a:gd name="T16" fmla="*/ 441 w 1437"/>
              <a:gd name="T17" fmla="*/ 0 h 1724"/>
              <a:gd name="T18" fmla="*/ 331 w 1437"/>
              <a:gd name="T19" fmla="*/ 13 h 1724"/>
              <a:gd name="T20" fmla="*/ 258 w 1437"/>
              <a:gd name="T21" fmla="*/ 37 h 1724"/>
              <a:gd name="T22" fmla="*/ 135 w 1437"/>
              <a:gd name="T23" fmla="*/ 343 h 1724"/>
              <a:gd name="T24" fmla="*/ 98 w 1437"/>
              <a:gd name="T25" fmla="*/ 454 h 1724"/>
              <a:gd name="T26" fmla="*/ 74 w 1437"/>
              <a:gd name="T27" fmla="*/ 491 h 1724"/>
              <a:gd name="T28" fmla="*/ 61 w 1437"/>
              <a:gd name="T29" fmla="*/ 527 h 1724"/>
              <a:gd name="T30" fmla="*/ 0 w 1437"/>
              <a:gd name="T31" fmla="*/ 638 h 1724"/>
              <a:gd name="T32" fmla="*/ 160 w 1437"/>
              <a:gd name="T33" fmla="*/ 687 h 1724"/>
              <a:gd name="T34" fmla="*/ 209 w 1437"/>
              <a:gd name="T35" fmla="*/ 797 h 1724"/>
              <a:gd name="T36" fmla="*/ 221 w 1437"/>
              <a:gd name="T37" fmla="*/ 834 h 1724"/>
              <a:gd name="T38" fmla="*/ 245 w 1437"/>
              <a:gd name="T39" fmla="*/ 1005 h 1724"/>
              <a:gd name="T40" fmla="*/ 331 w 1437"/>
              <a:gd name="T41" fmla="*/ 1017 h 1724"/>
              <a:gd name="T42" fmla="*/ 405 w 1437"/>
              <a:gd name="T43" fmla="*/ 1042 h 1724"/>
              <a:gd name="T44" fmla="*/ 454 w 1437"/>
              <a:gd name="T45" fmla="*/ 1116 h 1724"/>
              <a:gd name="T46" fmla="*/ 539 w 1437"/>
              <a:gd name="T47" fmla="*/ 1250 h 1724"/>
              <a:gd name="T48" fmla="*/ 539 w 1437"/>
              <a:gd name="T49" fmla="*/ 1336 h 1724"/>
              <a:gd name="T50" fmla="*/ 490 w 1437"/>
              <a:gd name="T51" fmla="*/ 1410 h 1724"/>
              <a:gd name="T52" fmla="*/ 576 w 1437"/>
              <a:gd name="T53" fmla="*/ 1483 h 1724"/>
              <a:gd name="T54" fmla="*/ 539 w 1437"/>
              <a:gd name="T55" fmla="*/ 1630 h 1724"/>
              <a:gd name="T56" fmla="*/ 588 w 1437"/>
              <a:gd name="T57" fmla="*/ 1704 h 1724"/>
              <a:gd name="T58" fmla="*/ 613 w 1437"/>
              <a:gd name="T59" fmla="*/ 1667 h 1724"/>
              <a:gd name="T60" fmla="*/ 625 w 1437"/>
              <a:gd name="T61" fmla="*/ 1630 h 1724"/>
              <a:gd name="T62" fmla="*/ 699 w 1437"/>
              <a:gd name="T63" fmla="*/ 1581 h 1724"/>
              <a:gd name="T64" fmla="*/ 723 w 1437"/>
              <a:gd name="T65" fmla="*/ 1544 h 1724"/>
              <a:gd name="T66" fmla="*/ 760 w 1437"/>
              <a:gd name="T67" fmla="*/ 1520 h 1724"/>
              <a:gd name="T68" fmla="*/ 772 w 1437"/>
              <a:gd name="T69" fmla="*/ 1483 h 1724"/>
              <a:gd name="T70" fmla="*/ 846 w 1437"/>
              <a:gd name="T71" fmla="*/ 1422 h 1724"/>
              <a:gd name="T72" fmla="*/ 895 w 1437"/>
              <a:gd name="T73" fmla="*/ 1312 h 1724"/>
              <a:gd name="T74" fmla="*/ 968 w 1437"/>
              <a:gd name="T75" fmla="*/ 1287 h 1724"/>
              <a:gd name="T76" fmla="*/ 1005 w 1437"/>
              <a:gd name="T77" fmla="*/ 1275 h 1724"/>
              <a:gd name="T78" fmla="*/ 1042 w 1437"/>
              <a:gd name="T79" fmla="*/ 1250 h 1724"/>
              <a:gd name="T80" fmla="*/ 1091 w 1437"/>
              <a:gd name="T81" fmla="*/ 1140 h 1724"/>
              <a:gd name="T82" fmla="*/ 1164 w 1437"/>
              <a:gd name="T83" fmla="*/ 1103 h 1724"/>
              <a:gd name="T84" fmla="*/ 1238 w 1437"/>
              <a:gd name="T85" fmla="*/ 1079 h 1724"/>
              <a:gd name="T86" fmla="*/ 1275 w 1437"/>
              <a:gd name="T87" fmla="*/ 1054 h 1724"/>
              <a:gd name="T88" fmla="*/ 1299 w 1437"/>
              <a:gd name="T89" fmla="*/ 981 h 1724"/>
              <a:gd name="T90" fmla="*/ 1385 w 1437"/>
              <a:gd name="T91" fmla="*/ 589 h 1724"/>
              <a:gd name="T92" fmla="*/ 1348 w 1437"/>
              <a:gd name="T93" fmla="*/ 343 h 1724"/>
              <a:gd name="T94" fmla="*/ 1312 w 1437"/>
              <a:gd name="T95" fmla="*/ 380 h 1724"/>
              <a:gd name="T96" fmla="*/ 1275 w 1437"/>
              <a:gd name="T97" fmla="*/ 368 h 1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37" h="1724">
                <a:moveTo>
                  <a:pt x="1348" y="343"/>
                </a:moveTo>
                <a:cubicBezTo>
                  <a:pt x="1303" y="359"/>
                  <a:pt x="1277" y="390"/>
                  <a:pt x="1238" y="417"/>
                </a:cubicBezTo>
                <a:cubicBezTo>
                  <a:pt x="1198" y="476"/>
                  <a:pt x="1228" y="448"/>
                  <a:pt x="1140" y="478"/>
                </a:cubicBezTo>
                <a:cubicBezTo>
                  <a:pt x="1128" y="482"/>
                  <a:pt x="1103" y="491"/>
                  <a:pt x="1103" y="491"/>
                </a:cubicBezTo>
                <a:cubicBezTo>
                  <a:pt x="1091" y="487"/>
                  <a:pt x="1075" y="487"/>
                  <a:pt x="1066" y="478"/>
                </a:cubicBezTo>
                <a:cubicBezTo>
                  <a:pt x="1005" y="416"/>
                  <a:pt x="1115" y="461"/>
                  <a:pt x="1017" y="417"/>
                </a:cubicBezTo>
                <a:cubicBezTo>
                  <a:pt x="952" y="388"/>
                  <a:pt x="879" y="370"/>
                  <a:pt x="809" y="356"/>
                </a:cubicBezTo>
                <a:cubicBezTo>
                  <a:pt x="763" y="310"/>
                  <a:pt x="747" y="256"/>
                  <a:pt x="699" y="209"/>
                </a:cubicBezTo>
                <a:cubicBezTo>
                  <a:pt x="653" y="66"/>
                  <a:pt x="578" y="29"/>
                  <a:pt x="441" y="0"/>
                </a:cubicBezTo>
                <a:cubicBezTo>
                  <a:pt x="404" y="4"/>
                  <a:pt x="367" y="6"/>
                  <a:pt x="331" y="13"/>
                </a:cubicBezTo>
                <a:cubicBezTo>
                  <a:pt x="306" y="18"/>
                  <a:pt x="258" y="37"/>
                  <a:pt x="258" y="37"/>
                </a:cubicBezTo>
                <a:cubicBezTo>
                  <a:pt x="195" y="130"/>
                  <a:pt x="198" y="252"/>
                  <a:pt x="135" y="343"/>
                </a:cubicBezTo>
                <a:cubicBezTo>
                  <a:pt x="107" y="429"/>
                  <a:pt x="120" y="393"/>
                  <a:pt x="98" y="454"/>
                </a:cubicBezTo>
                <a:cubicBezTo>
                  <a:pt x="93" y="468"/>
                  <a:pt x="81" y="478"/>
                  <a:pt x="74" y="491"/>
                </a:cubicBezTo>
                <a:cubicBezTo>
                  <a:pt x="68" y="502"/>
                  <a:pt x="65" y="515"/>
                  <a:pt x="61" y="527"/>
                </a:cubicBezTo>
                <a:cubicBezTo>
                  <a:pt x="41" y="585"/>
                  <a:pt x="55" y="601"/>
                  <a:pt x="0" y="638"/>
                </a:cubicBezTo>
                <a:cubicBezTo>
                  <a:pt x="51" y="671"/>
                  <a:pt x="104" y="667"/>
                  <a:pt x="160" y="687"/>
                </a:cubicBezTo>
                <a:cubicBezTo>
                  <a:pt x="198" y="744"/>
                  <a:pt x="180" y="711"/>
                  <a:pt x="209" y="797"/>
                </a:cubicBezTo>
                <a:cubicBezTo>
                  <a:pt x="213" y="809"/>
                  <a:pt x="221" y="834"/>
                  <a:pt x="221" y="834"/>
                </a:cubicBezTo>
                <a:cubicBezTo>
                  <a:pt x="216" y="866"/>
                  <a:pt x="190" y="980"/>
                  <a:pt x="245" y="1005"/>
                </a:cubicBezTo>
                <a:cubicBezTo>
                  <a:pt x="271" y="1017"/>
                  <a:pt x="302" y="1013"/>
                  <a:pt x="331" y="1017"/>
                </a:cubicBezTo>
                <a:cubicBezTo>
                  <a:pt x="356" y="1025"/>
                  <a:pt x="391" y="1020"/>
                  <a:pt x="405" y="1042"/>
                </a:cubicBezTo>
                <a:cubicBezTo>
                  <a:pt x="421" y="1067"/>
                  <a:pt x="454" y="1116"/>
                  <a:pt x="454" y="1116"/>
                </a:cubicBezTo>
                <a:cubicBezTo>
                  <a:pt x="470" y="1180"/>
                  <a:pt x="470" y="1227"/>
                  <a:pt x="539" y="1250"/>
                </a:cubicBezTo>
                <a:cubicBezTo>
                  <a:pt x="553" y="1290"/>
                  <a:pt x="561" y="1292"/>
                  <a:pt x="539" y="1336"/>
                </a:cubicBezTo>
                <a:cubicBezTo>
                  <a:pt x="526" y="1362"/>
                  <a:pt x="490" y="1410"/>
                  <a:pt x="490" y="1410"/>
                </a:cubicBezTo>
                <a:cubicBezTo>
                  <a:pt x="507" y="1458"/>
                  <a:pt x="528" y="1467"/>
                  <a:pt x="576" y="1483"/>
                </a:cubicBezTo>
                <a:cubicBezTo>
                  <a:pt x="598" y="1552"/>
                  <a:pt x="561" y="1568"/>
                  <a:pt x="539" y="1630"/>
                </a:cubicBezTo>
                <a:cubicBezTo>
                  <a:pt x="541" y="1640"/>
                  <a:pt x="540" y="1724"/>
                  <a:pt x="588" y="1704"/>
                </a:cubicBezTo>
                <a:cubicBezTo>
                  <a:pt x="602" y="1698"/>
                  <a:pt x="605" y="1679"/>
                  <a:pt x="613" y="1667"/>
                </a:cubicBezTo>
                <a:cubicBezTo>
                  <a:pt x="617" y="1655"/>
                  <a:pt x="616" y="1639"/>
                  <a:pt x="625" y="1630"/>
                </a:cubicBezTo>
                <a:cubicBezTo>
                  <a:pt x="646" y="1609"/>
                  <a:pt x="699" y="1581"/>
                  <a:pt x="699" y="1581"/>
                </a:cubicBezTo>
                <a:cubicBezTo>
                  <a:pt x="707" y="1569"/>
                  <a:pt x="713" y="1554"/>
                  <a:pt x="723" y="1544"/>
                </a:cubicBezTo>
                <a:cubicBezTo>
                  <a:pt x="733" y="1534"/>
                  <a:pt x="751" y="1531"/>
                  <a:pt x="760" y="1520"/>
                </a:cubicBezTo>
                <a:cubicBezTo>
                  <a:pt x="768" y="1510"/>
                  <a:pt x="765" y="1494"/>
                  <a:pt x="772" y="1483"/>
                </a:cubicBezTo>
                <a:cubicBezTo>
                  <a:pt x="791" y="1454"/>
                  <a:pt x="818" y="1440"/>
                  <a:pt x="846" y="1422"/>
                </a:cubicBezTo>
                <a:cubicBezTo>
                  <a:pt x="851" y="1406"/>
                  <a:pt x="868" y="1329"/>
                  <a:pt x="895" y="1312"/>
                </a:cubicBezTo>
                <a:cubicBezTo>
                  <a:pt x="917" y="1298"/>
                  <a:pt x="944" y="1295"/>
                  <a:pt x="968" y="1287"/>
                </a:cubicBezTo>
                <a:cubicBezTo>
                  <a:pt x="980" y="1283"/>
                  <a:pt x="1005" y="1275"/>
                  <a:pt x="1005" y="1275"/>
                </a:cubicBezTo>
                <a:cubicBezTo>
                  <a:pt x="1017" y="1267"/>
                  <a:pt x="1035" y="1263"/>
                  <a:pt x="1042" y="1250"/>
                </a:cubicBezTo>
                <a:cubicBezTo>
                  <a:pt x="1097" y="1140"/>
                  <a:pt x="1008" y="1208"/>
                  <a:pt x="1091" y="1140"/>
                </a:cubicBezTo>
                <a:cubicBezTo>
                  <a:pt x="1119" y="1117"/>
                  <a:pt x="1132" y="1114"/>
                  <a:pt x="1164" y="1103"/>
                </a:cubicBezTo>
                <a:cubicBezTo>
                  <a:pt x="1189" y="1095"/>
                  <a:pt x="1238" y="1079"/>
                  <a:pt x="1238" y="1079"/>
                </a:cubicBezTo>
                <a:cubicBezTo>
                  <a:pt x="1250" y="1071"/>
                  <a:pt x="1267" y="1067"/>
                  <a:pt x="1275" y="1054"/>
                </a:cubicBezTo>
                <a:cubicBezTo>
                  <a:pt x="1289" y="1032"/>
                  <a:pt x="1299" y="981"/>
                  <a:pt x="1299" y="981"/>
                </a:cubicBezTo>
                <a:cubicBezTo>
                  <a:pt x="1310" y="858"/>
                  <a:pt x="1314" y="695"/>
                  <a:pt x="1385" y="589"/>
                </a:cubicBezTo>
                <a:cubicBezTo>
                  <a:pt x="1393" y="472"/>
                  <a:pt x="1437" y="403"/>
                  <a:pt x="1348" y="343"/>
                </a:cubicBezTo>
                <a:cubicBezTo>
                  <a:pt x="1336" y="355"/>
                  <a:pt x="1328" y="374"/>
                  <a:pt x="1312" y="380"/>
                </a:cubicBezTo>
                <a:cubicBezTo>
                  <a:pt x="1300" y="384"/>
                  <a:pt x="1275" y="368"/>
                  <a:pt x="1275" y="368"/>
                </a:cubicBezTo>
              </a:path>
            </a:pathLst>
          </a:custGeom>
          <a:solidFill>
            <a:srgbClr val="004E00"/>
          </a:solidFill>
          <a:ln w="38100">
            <a:solidFill>
              <a:srgbClr val="FF0000"/>
            </a:solidFill>
            <a:miter lim="800000"/>
            <a:headEnd/>
            <a:tailEnd/>
          </a:ln>
        </p:spPr>
        <p:txBody>
          <a:bodyPr/>
          <a:lstStyle/>
          <a:p>
            <a:endParaRPr lang="zh-CN" altLang="en-US"/>
          </a:p>
        </p:txBody>
      </p:sp>
      <p:sp>
        <p:nvSpPr>
          <p:cNvPr id="7" name="AutoShape 5"/>
          <p:cNvSpPr>
            <a:spLocks noChangeArrowheads="1"/>
          </p:cNvSpPr>
          <p:nvPr/>
        </p:nvSpPr>
        <p:spPr bwMode="auto">
          <a:xfrm>
            <a:off x="4286250" y="161925"/>
            <a:ext cx="2819400" cy="609600"/>
          </a:xfrm>
          <a:prstGeom prst="wedgeRectCallout">
            <a:avLst>
              <a:gd name="adj1" fmla="val 104222"/>
              <a:gd name="adj2" fmla="val 238801"/>
            </a:avLst>
          </a:prstGeom>
          <a:solidFill>
            <a:srgbClr val="004E00"/>
          </a:solidFill>
          <a:ln w="38100">
            <a:solidFill>
              <a:srgbClr val="FFFF00"/>
            </a:solidFill>
            <a:miter lim="800000"/>
          </a:ln>
          <a:effectLst/>
        </p:spPr>
        <p:txBody>
          <a:bodyPr/>
          <a:lstStyle/>
          <a:p>
            <a:pPr algn="ctr">
              <a:buFontTx/>
              <a:buNone/>
              <a:defRPr/>
            </a:pPr>
            <a:r>
              <a:rPr kumimoji="1" lang="en-US" altLang="zh-CN" sz="2800" b="1">
                <a:solidFill>
                  <a:srgbClr val="FFFF00"/>
                </a:solidFill>
                <a:effectLst>
                  <a:outerShdw blurRad="38100" dist="38100" dir="2700000" algn="tl">
                    <a:srgbClr val="000000"/>
                  </a:outerShdw>
                </a:effectLst>
                <a:latin typeface="Times New Roman" panose="02020603050405020304" pitchFamily="18" charset="0"/>
                <a:ea typeface="黑体" panose="02010609060101010101" pitchFamily="2" charset="-122"/>
              </a:rPr>
              <a:t>1931.“ </a:t>
            </a:r>
            <a:r>
              <a:rPr kumimoji="1" lang="zh-CN" altLang="en-US" sz="2800" b="1">
                <a:solidFill>
                  <a:srgbClr val="FFFF00"/>
                </a:solidFill>
                <a:effectLst>
                  <a:outerShdw blurRad="38100" dist="38100" dir="2700000" algn="tl">
                    <a:srgbClr val="000000"/>
                  </a:outerShdw>
                </a:effectLst>
                <a:latin typeface="Times New Roman" panose="02020603050405020304" pitchFamily="18" charset="0"/>
                <a:ea typeface="黑体" panose="02010609060101010101" pitchFamily="2" charset="-122"/>
              </a:rPr>
              <a:t>九一八”</a:t>
            </a:r>
          </a:p>
        </p:txBody>
      </p:sp>
      <p:sp>
        <p:nvSpPr>
          <p:cNvPr id="8" name="AutoShape 6"/>
          <p:cNvSpPr>
            <a:spLocks noChangeArrowheads="1"/>
          </p:cNvSpPr>
          <p:nvPr/>
        </p:nvSpPr>
        <p:spPr bwMode="auto">
          <a:xfrm>
            <a:off x="2914650" y="847725"/>
            <a:ext cx="3276600" cy="609600"/>
          </a:xfrm>
          <a:prstGeom prst="wedgeRectCallout">
            <a:avLst>
              <a:gd name="adj1" fmla="val 86532"/>
              <a:gd name="adj2" fmla="val 197657"/>
            </a:avLst>
          </a:prstGeom>
          <a:solidFill>
            <a:srgbClr val="004E00"/>
          </a:solidFill>
          <a:ln w="38100">
            <a:solidFill>
              <a:srgbClr val="FFFF00"/>
            </a:solidFill>
            <a:miter lim="800000"/>
          </a:ln>
          <a:effectLst/>
        </p:spPr>
        <p:txBody>
          <a:bodyPr/>
          <a:lstStyle/>
          <a:p>
            <a:pPr algn="ctr">
              <a:buFontTx/>
              <a:buNone/>
              <a:defRPr/>
            </a:pPr>
            <a:r>
              <a:rPr kumimoji="1" lang="en-US" altLang="zh-CN" sz="2800" b="1">
                <a:solidFill>
                  <a:srgbClr val="FFFF00"/>
                </a:solidFill>
                <a:effectLst>
                  <a:outerShdw blurRad="38100" dist="38100" dir="2700000" algn="tl">
                    <a:srgbClr val="000000"/>
                  </a:outerShdw>
                </a:effectLst>
                <a:latin typeface="Times New Roman" panose="02020603050405020304" pitchFamily="18" charset="0"/>
                <a:ea typeface="黑体" panose="02010609060101010101" pitchFamily="2" charset="-122"/>
              </a:rPr>
              <a:t>1935</a:t>
            </a:r>
            <a:r>
              <a:rPr kumimoji="1" lang="zh-CN" altLang="en-US" sz="2800" b="1">
                <a:solidFill>
                  <a:srgbClr val="FFFF00"/>
                </a:solidFill>
                <a:effectLst>
                  <a:outerShdw blurRad="38100" dist="38100" dir="2700000" algn="tl">
                    <a:srgbClr val="000000"/>
                  </a:outerShdw>
                </a:effectLst>
                <a:latin typeface="Times New Roman" panose="02020603050405020304" pitchFamily="18" charset="0"/>
                <a:ea typeface="黑体" panose="02010609060101010101" pitchFamily="2" charset="-122"/>
              </a:rPr>
              <a:t>年“华北事变”</a:t>
            </a:r>
          </a:p>
        </p:txBody>
      </p:sp>
      <p:sp>
        <p:nvSpPr>
          <p:cNvPr id="9" name="AutoShape 7"/>
          <p:cNvSpPr>
            <a:spLocks noChangeArrowheads="1"/>
          </p:cNvSpPr>
          <p:nvPr/>
        </p:nvSpPr>
        <p:spPr bwMode="auto">
          <a:xfrm>
            <a:off x="2152650" y="1762125"/>
            <a:ext cx="3810000" cy="685800"/>
          </a:xfrm>
          <a:prstGeom prst="wedgeRectCallout">
            <a:avLst>
              <a:gd name="adj1" fmla="val 88875"/>
              <a:gd name="adj2" fmla="val 61343"/>
            </a:avLst>
          </a:prstGeom>
          <a:solidFill>
            <a:srgbClr val="004E00"/>
          </a:solidFill>
          <a:ln w="38100">
            <a:solidFill>
              <a:srgbClr val="FFFF00"/>
            </a:solidFill>
            <a:miter lim="800000"/>
          </a:ln>
          <a:effectLst/>
        </p:spPr>
        <p:txBody>
          <a:bodyPr/>
          <a:lstStyle/>
          <a:p>
            <a:pPr algn="ctr">
              <a:buFontTx/>
              <a:buNone/>
              <a:defRPr/>
            </a:pPr>
            <a:r>
              <a:rPr kumimoji="1" lang="en-US" altLang="zh-CN" sz="2800" b="1">
                <a:solidFill>
                  <a:srgbClr val="FFFF00"/>
                </a:solidFill>
                <a:effectLst>
                  <a:outerShdw blurRad="38100" dist="38100" dir="2700000" algn="tl">
                    <a:srgbClr val="000000"/>
                  </a:outerShdw>
                </a:effectLst>
                <a:latin typeface="Times New Roman" panose="02020603050405020304" pitchFamily="18" charset="0"/>
                <a:ea typeface="黑体" panose="02010609060101010101" pitchFamily="2" charset="-122"/>
              </a:rPr>
              <a:t>1937.7.7“</a:t>
            </a:r>
            <a:r>
              <a:rPr kumimoji="1" lang="zh-CN" altLang="en-US" sz="2800" b="1">
                <a:solidFill>
                  <a:srgbClr val="FFFF00"/>
                </a:solidFill>
                <a:effectLst>
                  <a:outerShdw blurRad="38100" dist="38100" dir="2700000" algn="tl">
                    <a:srgbClr val="000000"/>
                  </a:outerShdw>
                </a:effectLst>
                <a:latin typeface="Times New Roman" panose="02020603050405020304" pitchFamily="18" charset="0"/>
                <a:ea typeface="黑体" panose="02010609060101010101" pitchFamily="2" charset="-122"/>
              </a:rPr>
              <a:t>卢沟桥事变”</a:t>
            </a:r>
          </a:p>
        </p:txBody>
      </p:sp>
      <p:sp>
        <p:nvSpPr>
          <p:cNvPr id="10" name="AutoShape 8"/>
          <p:cNvSpPr>
            <a:spLocks noChangeArrowheads="1"/>
          </p:cNvSpPr>
          <p:nvPr/>
        </p:nvSpPr>
        <p:spPr bwMode="auto">
          <a:xfrm rot="7303638">
            <a:off x="7312025" y="2011363"/>
            <a:ext cx="1143000" cy="457200"/>
          </a:xfrm>
          <a:prstGeom prst="notchedRightArrow">
            <a:avLst>
              <a:gd name="adj1" fmla="val 50000"/>
              <a:gd name="adj2" fmla="val 62500"/>
            </a:avLst>
          </a:prstGeom>
          <a:solidFill>
            <a:srgbClr val="3333FF"/>
          </a:solidFill>
          <a:ln w="38100">
            <a:solidFill>
              <a:srgbClr val="3333FF"/>
            </a:solidFill>
            <a:miter lim="800000"/>
            <a:headEnd/>
            <a:tailEnd/>
          </a:ln>
        </p:spPr>
        <p:txBody>
          <a:bodyPr wrap="none" anchor="ctr"/>
          <a:lstStyle/>
          <a:p>
            <a:endParaRPr lang="zh-CN" altLang="en-US" sz="2800"/>
          </a:p>
        </p:txBody>
      </p:sp>
      <p:sp>
        <p:nvSpPr>
          <p:cNvPr id="11" name="AutoShape 9"/>
          <p:cNvSpPr>
            <a:spLocks noChangeArrowheads="1"/>
          </p:cNvSpPr>
          <p:nvPr/>
        </p:nvSpPr>
        <p:spPr bwMode="auto">
          <a:xfrm rot="9542598">
            <a:off x="8782050" y="3743325"/>
            <a:ext cx="914400" cy="457200"/>
          </a:xfrm>
          <a:prstGeom prst="notchedRightArrow">
            <a:avLst>
              <a:gd name="adj1" fmla="val 50000"/>
              <a:gd name="adj2" fmla="val 50000"/>
            </a:avLst>
          </a:prstGeom>
          <a:solidFill>
            <a:srgbClr val="3333FF"/>
          </a:solidFill>
          <a:ln w="38100">
            <a:solidFill>
              <a:srgbClr val="3333FF"/>
            </a:solidFill>
            <a:miter lim="800000"/>
            <a:headEnd/>
            <a:tailEnd/>
          </a:ln>
        </p:spPr>
        <p:txBody>
          <a:bodyPr wrap="none" anchor="ctr"/>
          <a:lstStyle/>
          <a:p>
            <a:endParaRPr lang="zh-CN" altLang="en-US" sz="2800"/>
          </a:p>
        </p:txBody>
      </p:sp>
      <p:sp>
        <p:nvSpPr>
          <p:cNvPr id="12" name="AutoShape 10"/>
          <p:cNvSpPr>
            <a:spLocks noChangeArrowheads="1"/>
          </p:cNvSpPr>
          <p:nvPr/>
        </p:nvSpPr>
        <p:spPr bwMode="auto">
          <a:xfrm>
            <a:off x="2141538" y="2524125"/>
            <a:ext cx="3897312" cy="685800"/>
          </a:xfrm>
          <a:prstGeom prst="wedgeRectCallout">
            <a:avLst>
              <a:gd name="adj1" fmla="val 118431"/>
              <a:gd name="adj2" fmla="val 183333"/>
            </a:avLst>
          </a:prstGeom>
          <a:solidFill>
            <a:srgbClr val="004E00"/>
          </a:solidFill>
          <a:ln w="38100">
            <a:solidFill>
              <a:srgbClr val="FFFF00"/>
            </a:solidFill>
            <a:miter lim="800000"/>
          </a:ln>
          <a:effectLst/>
        </p:spPr>
        <p:txBody>
          <a:bodyPr/>
          <a:lstStyle/>
          <a:p>
            <a:pPr algn="ctr">
              <a:buFontTx/>
              <a:buNone/>
              <a:defRPr/>
            </a:pPr>
            <a:r>
              <a:rPr kumimoji="1" lang="en-US" altLang="zh-CN" sz="2800" b="1">
                <a:solidFill>
                  <a:srgbClr val="FFFF00"/>
                </a:solidFill>
                <a:effectLst>
                  <a:outerShdw blurRad="38100" dist="38100" dir="2700000" algn="tl">
                    <a:srgbClr val="000000"/>
                  </a:outerShdw>
                </a:effectLst>
                <a:latin typeface="Times New Roman" panose="02020603050405020304" pitchFamily="18" charset="0"/>
                <a:ea typeface="黑体" panose="02010609060101010101" pitchFamily="2" charset="-122"/>
              </a:rPr>
              <a:t>1937.8.13“</a:t>
            </a:r>
            <a:r>
              <a:rPr kumimoji="1" lang="zh-CN" altLang="en-US" sz="2800" b="1">
                <a:solidFill>
                  <a:srgbClr val="FFFF00"/>
                </a:solidFill>
                <a:effectLst>
                  <a:outerShdw blurRad="38100" dist="38100" dir="2700000" algn="tl">
                    <a:srgbClr val="000000"/>
                  </a:outerShdw>
                </a:effectLst>
                <a:latin typeface="Times New Roman" panose="02020603050405020304" pitchFamily="18" charset="0"/>
                <a:ea typeface="黑体" panose="02010609060101010101" pitchFamily="2" charset="-122"/>
              </a:rPr>
              <a:t>八一三事变”</a:t>
            </a:r>
          </a:p>
        </p:txBody>
      </p:sp>
      <p:sp>
        <p:nvSpPr>
          <p:cNvPr id="13" name="AutoShape 11"/>
          <p:cNvSpPr>
            <a:spLocks noChangeArrowheads="1"/>
          </p:cNvSpPr>
          <p:nvPr/>
        </p:nvSpPr>
        <p:spPr bwMode="auto">
          <a:xfrm>
            <a:off x="2305050" y="3362325"/>
            <a:ext cx="3505200" cy="685800"/>
          </a:xfrm>
          <a:prstGeom prst="wedgeRectCallout">
            <a:avLst>
              <a:gd name="adj1" fmla="val 118931"/>
              <a:gd name="adj2" fmla="val 61574"/>
            </a:avLst>
          </a:prstGeom>
          <a:solidFill>
            <a:srgbClr val="004E00"/>
          </a:solidFill>
          <a:ln w="38100">
            <a:solidFill>
              <a:srgbClr val="FFFF00"/>
            </a:solidFill>
            <a:miter lim="800000"/>
          </a:ln>
          <a:effectLst/>
        </p:spPr>
        <p:txBody>
          <a:bodyPr/>
          <a:lstStyle/>
          <a:p>
            <a:pPr algn="ctr">
              <a:buFontTx/>
              <a:buNone/>
              <a:defRPr/>
            </a:pPr>
            <a:r>
              <a:rPr kumimoji="1" lang="en-US" altLang="zh-CN" sz="2800" b="1">
                <a:solidFill>
                  <a:srgbClr val="FFFF00"/>
                </a:solidFill>
                <a:effectLst>
                  <a:outerShdw blurRad="38100" dist="38100" dir="2700000" algn="tl">
                    <a:srgbClr val="000000"/>
                  </a:outerShdw>
                </a:effectLst>
                <a:latin typeface="Times New Roman" panose="02020603050405020304" pitchFamily="18" charset="0"/>
                <a:ea typeface="黑体" panose="02010609060101010101" pitchFamily="2" charset="-122"/>
              </a:rPr>
              <a:t>1937.12.13</a:t>
            </a:r>
            <a:r>
              <a:rPr kumimoji="1" lang="zh-CN" altLang="en-US" sz="2800" b="1">
                <a:solidFill>
                  <a:srgbClr val="FFFF00"/>
                </a:solidFill>
                <a:effectLst>
                  <a:outerShdw blurRad="38100" dist="38100" dir="2700000" algn="tl">
                    <a:srgbClr val="000000"/>
                  </a:outerShdw>
                </a:effectLst>
                <a:latin typeface="Times New Roman" panose="02020603050405020304" pitchFamily="18" charset="0"/>
                <a:ea typeface="黑体" panose="02010609060101010101" pitchFamily="2" charset="-122"/>
              </a:rPr>
              <a:t>占领南京</a:t>
            </a:r>
          </a:p>
        </p:txBody>
      </p:sp>
      <p:grpSp>
        <p:nvGrpSpPr>
          <p:cNvPr id="14" name="Group 12"/>
          <p:cNvGrpSpPr>
            <a:grpSpLocks/>
          </p:cNvGrpSpPr>
          <p:nvPr/>
        </p:nvGrpSpPr>
        <p:grpSpPr bwMode="auto">
          <a:xfrm>
            <a:off x="1847850" y="4200525"/>
            <a:ext cx="3962400" cy="685800"/>
            <a:chOff x="336" y="2688"/>
            <a:chExt cx="2496" cy="432"/>
          </a:xfrm>
        </p:grpSpPr>
        <p:sp>
          <p:nvSpPr>
            <p:cNvPr id="15" name="AutoShape 13"/>
            <p:cNvSpPr>
              <a:spLocks noChangeArrowheads="1"/>
            </p:cNvSpPr>
            <p:nvPr/>
          </p:nvSpPr>
          <p:spPr bwMode="auto">
            <a:xfrm flipH="1">
              <a:off x="2736" y="2688"/>
              <a:ext cx="96" cy="432"/>
            </a:xfrm>
            <a:prstGeom prst="wedgeRectCallout">
              <a:avLst>
                <a:gd name="adj1" fmla="val -1055208"/>
                <a:gd name="adj2" fmla="val -14819"/>
              </a:avLst>
            </a:prstGeom>
            <a:solidFill>
              <a:srgbClr val="004E00"/>
            </a:solidFill>
            <a:ln w="38100">
              <a:solidFill>
                <a:srgbClr val="FFFF00"/>
              </a:solidFill>
              <a:miter lim="800000"/>
            </a:ln>
            <a:effectLst/>
          </p:spPr>
          <p:txBody>
            <a:bodyPr/>
            <a:lstStyle/>
            <a:p>
              <a:pPr algn="ctr">
                <a:buFontTx/>
                <a:buNone/>
                <a:defRPr/>
              </a:pPr>
              <a:endParaRPr kumimoji="1" lang="zh-CN" altLang="zh-CN" sz="2800" b="1">
                <a:effectLst>
                  <a:outerShdw blurRad="38100" dist="38100" dir="2700000" algn="tl">
                    <a:srgbClr val="FFFFFF"/>
                  </a:outerShdw>
                </a:effectLst>
                <a:latin typeface="Times New Roman" panose="02020603050405020304" pitchFamily="18" charset="0"/>
                <a:ea typeface="黑体" panose="02010609060101010101" pitchFamily="2" charset="-122"/>
              </a:endParaRPr>
            </a:p>
          </p:txBody>
        </p:sp>
        <p:sp>
          <p:nvSpPr>
            <p:cNvPr id="16" name="AutoShape 14"/>
            <p:cNvSpPr>
              <a:spLocks noChangeArrowheads="1"/>
            </p:cNvSpPr>
            <p:nvPr/>
          </p:nvSpPr>
          <p:spPr bwMode="auto">
            <a:xfrm>
              <a:off x="336" y="2688"/>
              <a:ext cx="2496" cy="432"/>
            </a:xfrm>
            <a:prstGeom prst="wedgeRectCallout">
              <a:avLst>
                <a:gd name="adj1" fmla="val 98199"/>
                <a:gd name="adj2" fmla="val 177778"/>
              </a:avLst>
            </a:prstGeom>
            <a:solidFill>
              <a:srgbClr val="004E00"/>
            </a:solidFill>
            <a:ln w="38100">
              <a:solidFill>
                <a:srgbClr val="FFFF00"/>
              </a:solidFill>
              <a:miter lim="800000"/>
            </a:ln>
            <a:effectLst/>
          </p:spPr>
          <p:txBody>
            <a:bodyPr/>
            <a:lstStyle/>
            <a:p>
              <a:pPr algn="ctr">
                <a:buFontTx/>
                <a:buNone/>
                <a:defRPr/>
              </a:pPr>
              <a:r>
                <a:rPr kumimoji="1" lang="en-US" altLang="zh-CN" sz="2800" b="1">
                  <a:solidFill>
                    <a:srgbClr val="FFFF00"/>
                  </a:solidFill>
                  <a:effectLst>
                    <a:outerShdw blurRad="38100" dist="38100" dir="2700000" algn="tl">
                      <a:srgbClr val="000000"/>
                    </a:outerShdw>
                  </a:effectLst>
                  <a:latin typeface="Times New Roman" panose="02020603050405020304" pitchFamily="18" charset="0"/>
                  <a:ea typeface="黑体" panose="02010609060101010101" pitchFamily="2" charset="-122"/>
                </a:rPr>
                <a:t>1938.10</a:t>
              </a:r>
              <a:r>
                <a:rPr kumimoji="1" lang="zh-CN" altLang="en-US" sz="2800" b="1">
                  <a:solidFill>
                    <a:srgbClr val="FFFF00"/>
                  </a:solidFill>
                  <a:effectLst>
                    <a:outerShdw blurRad="38100" dist="38100" dir="2700000" algn="tl">
                      <a:srgbClr val="000000"/>
                    </a:outerShdw>
                  </a:effectLst>
                  <a:latin typeface="Times New Roman" panose="02020603050405020304" pitchFamily="18" charset="0"/>
                  <a:ea typeface="黑体" panose="02010609060101010101" pitchFamily="2" charset="-122"/>
                </a:rPr>
                <a:t>占广州、武汉</a:t>
              </a:r>
            </a:p>
          </p:txBody>
        </p:sp>
      </p:grpSp>
      <p:pic>
        <p:nvPicPr>
          <p:cNvPr id="17" name="Picture 4" descr="donghu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35915" y="5848350"/>
            <a:ext cx="15113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911713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Right)">
                                      <p:cBhvr>
                                        <p:cTn id="7" dur="500"/>
                                        <p:tgtEl>
                                          <p:spTgt spid="7"/>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8" presetClass="entr" presetSubtype="6"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strips(downRight)">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8" presetClass="entr" presetSubtype="6"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strips(downRight)">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12"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strips(downLeft)">
                                      <p:cBhvr>
                                        <p:cTn id="26" dur="500"/>
                                        <p:tgtEl>
                                          <p:spTgt spid="10"/>
                                        </p:tgtEl>
                                      </p:cBhvr>
                                    </p:animEffect>
                                  </p:childTnLst>
                                </p:cTn>
                              </p:par>
                            </p:childTnLst>
                          </p:cTn>
                        </p:par>
                        <p:par>
                          <p:cTn id="27" fill="hold">
                            <p:stCondLst>
                              <p:cond delay="500"/>
                            </p:stCondLst>
                            <p:childTnLst>
                              <p:par>
                                <p:cTn id="28" presetID="22" presetClass="entr" presetSubtype="2"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right)">
                                      <p:cBhvr>
                                        <p:cTn id="30" dur="500"/>
                                        <p:tgtEl>
                                          <p:spTgt spid="11"/>
                                        </p:tgtEl>
                                      </p:cBhvr>
                                    </p:animEffect>
                                  </p:childTnLst>
                                </p:cTn>
                              </p:par>
                            </p:childTnLst>
                          </p:cTn>
                        </p:par>
                        <p:par>
                          <p:cTn id="31" fill="hold">
                            <p:stCondLst>
                              <p:cond delay="1000"/>
                            </p:stCondLst>
                            <p:childTnLst>
                              <p:par>
                                <p:cTn id="32" presetID="22" presetClass="entr" presetSubtype="8"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left)">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dissolve">
                                      <p:cBhvr>
                                        <p:cTn id="4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onghu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29932" y="5934075"/>
            <a:ext cx="15113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2"/>
          <p:cNvSpPr txBox="1">
            <a:spLocks noChangeArrowheads="1"/>
          </p:cNvSpPr>
          <p:nvPr/>
        </p:nvSpPr>
        <p:spPr bwMode="auto">
          <a:xfrm>
            <a:off x="2589282" y="2138363"/>
            <a:ext cx="77406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zh-CN" altLang="en-US" sz="5400" dirty="0">
                <a:solidFill>
                  <a:srgbClr val="FF0000"/>
                </a:solidFill>
                <a:ea typeface="华文行楷" panose="02010800040101010101" pitchFamily="2" charset="-122"/>
              </a:rPr>
              <a:t>世纪之痛</a:t>
            </a:r>
          </a:p>
        </p:txBody>
      </p:sp>
      <p:sp>
        <p:nvSpPr>
          <p:cNvPr id="6" name="Text Box 3"/>
          <p:cNvSpPr txBox="1">
            <a:spLocks noChangeArrowheads="1"/>
          </p:cNvSpPr>
          <p:nvPr/>
        </p:nvSpPr>
        <p:spPr bwMode="auto">
          <a:xfrm>
            <a:off x="3021082" y="3413125"/>
            <a:ext cx="7488237"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35000"/>
              </a:lnSpc>
              <a:spcBef>
                <a:spcPct val="50000"/>
              </a:spcBef>
            </a:pPr>
            <a:r>
              <a:rPr lang="zh-CN" altLang="en-US" sz="4400" b="1">
                <a:solidFill>
                  <a:srgbClr val="000099"/>
                </a:solidFill>
                <a:ea typeface="华文新魏" panose="02010800040101010101" pitchFamily="2" charset="-122"/>
              </a:rPr>
              <a:t>我们闻到了死亡的气息</a:t>
            </a:r>
            <a:r>
              <a:rPr lang="en-US" altLang="zh-CN" sz="4400" b="1">
                <a:solidFill>
                  <a:srgbClr val="000099"/>
                </a:solidFill>
                <a:ea typeface="华文新魏" panose="02010800040101010101" pitchFamily="2" charset="-122"/>
              </a:rPr>
              <a:t>…</a:t>
            </a:r>
            <a:endParaRPr lang="en-US" altLang="zh-CN" sz="2400" b="1">
              <a:solidFill>
                <a:srgbClr val="000000"/>
              </a:solidFill>
            </a:endParaRPr>
          </a:p>
        </p:txBody>
      </p:sp>
    </p:spTree>
    <p:extLst>
      <p:ext uri="{BB962C8B-B14F-4D97-AF65-F5344CB8AC3E}">
        <p14:creationId xmlns:p14="http://schemas.microsoft.com/office/powerpoint/2010/main" val="3337926413"/>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onghu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29932" y="5867400"/>
            <a:ext cx="15113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a:spLocks noChangeArrowheads="1"/>
          </p:cNvSpPr>
          <p:nvPr/>
        </p:nvSpPr>
        <p:spPr bwMode="auto">
          <a:xfrm>
            <a:off x="1123950" y="1238906"/>
            <a:ext cx="6381750" cy="523220"/>
          </a:xfrm>
          <a:prstGeom prst="rect">
            <a:avLst/>
          </a:prstGeom>
          <a:noFill/>
          <a:ln w="9525" algn="ctr">
            <a:noFill/>
            <a:miter lim="800000"/>
          </a:ln>
          <a:effectLst/>
        </p:spPr>
        <p:txBody>
          <a:bodyPr wrap="square">
            <a:spAutoFit/>
          </a:bodyPr>
          <a:lstStyle/>
          <a:p>
            <a:pPr>
              <a:spcBef>
                <a:spcPct val="50000"/>
              </a:spcBef>
              <a:buFontTx/>
              <a:buNone/>
              <a:defRPr/>
            </a:pPr>
            <a:r>
              <a:rPr lang="zh-CN" altLang="en-US" sz="2800" b="1" dirty="0">
                <a:solidFill>
                  <a:srgbClr val="FF0000"/>
                </a:solidFill>
                <a:effectLst>
                  <a:outerShdw blurRad="38100" dist="38100" dir="2700000" algn="tl">
                    <a:srgbClr val="C0C0C0"/>
                  </a:outerShdw>
                </a:effectLst>
              </a:rPr>
              <a:t>罪行二</a:t>
            </a:r>
            <a:r>
              <a:rPr lang="zh-CN" altLang="en-US" sz="2800" b="1" dirty="0" smtClean="0">
                <a:solidFill>
                  <a:srgbClr val="FF0000"/>
                </a:solidFill>
                <a:effectLst>
                  <a:outerShdw blurRad="38100" dist="38100" dir="2700000" algn="tl">
                    <a:srgbClr val="C0C0C0"/>
                  </a:outerShdw>
                </a:effectLst>
              </a:rPr>
              <a:t>：</a:t>
            </a:r>
            <a:r>
              <a:rPr lang="zh-CN" altLang="en-US" sz="2800" b="1" dirty="0">
                <a:solidFill>
                  <a:srgbClr val="FF0000"/>
                </a:solidFill>
              </a:rPr>
              <a:t>烧杀抢掠</a:t>
            </a:r>
            <a:r>
              <a:rPr lang="zh-CN" altLang="en-US" sz="2800" b="1" dirty="0" smtClean="0">
                <a:solidFill>
                  <a:srgbClr val="FF0000"/>
                </a:solidFill>
                <a:effectLst>
                  <a:outerShdw blurRad="38100" dist="38100" dir="2700000" algn="tl">
                    <a:srgbClr val="C0C0C0"/>
                  </a:outerShdw>
                </a:effectLst>
              </a:rPr>
              <a:t>，无恶不作</a:t>
            </a:r>
            <a:endParaRPr lang="zh-CN" altLang="en-US" sz="2800" b="1" dirty="0">
              <a:solidFill>
                <a:srgbClr val="FF0000"/>
              </a:solidFill>
            </a:endParaRPr>
          </a:p>
        </p:txBody>
      </p:sp>
      <p:sp>
        <p:nvSpPr>
          <p:cNvPr id="6" name="Text Box 11"/>
          <p:cNvSpPr txBox="1">
            <a:spLocks noChangeArrowheads="1"/>
          </p:cNvSpPr>
          <p:nvPr/>
        </p:nvSpPr>
        <p:spPr bwMode="auto">
          <a:xfrm>
            <a:off x="1552575" y="1838326"/>
            <a:ext cx="7389813"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3200" b="1" dirty="0">
                <a:hlinkClick r:id="rId3" action="ppaction://hlinkfile"/>
              </a:rPr>
              <a:t>南京大屠杀</a:t>
            </a:r>
            <a:endParaRPr lang="zh-CN" altLang="en-US" sz="3200" b="1" dirty="0"/>
          </a:p>
          <a:p>
            <a:endParaRPr lang="zh-CN" altLang="en-US" sz="1000" b="1" dirty="0"/>
          </a:p>
          <a:p>
            <a:r>
              <a:rPr lang="en-US" altLang="zh-CN" sz="3200" b="1" dirty="0">
                <a:hlinkClick r:id="rId4" action="ppaction://hlinkfile"/>
              </a:rPr>
              <a:t>731</a:t>
            </a:r>
            <a:r>
              <a:rPr lang="zh-CN" altLang="en-US" sz="3200" b="1" dirty="0">
                <a:hlinkClick r:id="rId4" action="ppaction://hlinkfile"/>
              </a:rPr>
              <a:t>部队</a:t>
            </a:r>
            <a:r>
              <a:rPr lang="en-US" altLang="zh-CN" sz="3200" b="1" dirty="0"/>
              <a:t>——</a:t>
            </a:r>
            <a:r>
              <a:rPr lang="zh-CN" altLang="en-US" sz="3200" b="1" dirty="0"/>
              <a:t>活人试验、细菌战、毒气战</a:t>
            </a:r>
          </a:p>
        </p:txBody>
      </p:sp>
      <p:pic>
        <p:nvPicPr>
          <p:cNvPr id="7" name="Picture 3" descr="日本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7750" y="3259695"/>
            <a:ext cx="4362450" cy="2923618"/>
          </a:xfrm>
          <a:prstGeom prst="rect">
            <a:avLst/>
          </a:prstGeom>
          <a:noFill/>
          <a:ln w="57150" cmpd="thinThick">
            <a:solidFill>
              <a:srgbClr val="996600"/>
            </a:solidFill>
            <a:miter lim="800000"/>
            <a:headEnd/>
            <a:tailEnd/>
          </a:ln>
          <a:extLst>
            <a:ext uri="{909E8E84-426E-40DD-AFC4-6F175D3DCCD1}">
              <a14:hiddenFill xmlns:a14="http://schemas.microsoft.com/office/drawing/2010/main">
                <a:solidFill>
                  <a:srgbClr val="FFFFFF"/>
                </a:solidFill>
              </a14:hiddenFill>
            </a:ext>
          </a:extLst>
        </p:spPr>
      </p:pic>
      <p:sp>
        <p:nvSpPr>
          <p:cNvPr id="8" name="Text Box 4"/>
          <p:cNvSpPr txBox="1">
            <a:spLocks noChangeArrowheads="1"/>
          </p:cNvSpPr>
          <p:nvPr/>
        </p:nvSpPr>
        <p:spPr bwMode="auto">
          <a:xfrm>
            <a:off x="3077002" y="6277769"/>
            <a:ext cx="6066997" cy="523220"/>
          </a:xfrm>
          <a:prstGeom prst="rect">
            <a:avLst/>
          </a:prstGeom>
          <a:noFill/>
          <a:ln w="9525">
            <a:solidFill>
              <a:srgbClr val="99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800" b="1">
                <a:solidFill>
                  <a:srgbClr val="996600"/>
                </a:solidFill>
                <a:latin typeface="Times New Roman" panose="02020603050405020304" pitchFamily="18" charset="0"/>
                <a:ea typeface="隶书" panose="02010509060101010101" pitchFamily="49" charset="-122"/>
              </a:rPr>
              <a:t>战争使人变成“魔鬼”</a:t>
            </a:r>
          </a:p>
        </p:txBody>
      </p:sp>
      <p:pic>
        <p:nvPicPr>
          <p:cNvPr id="9" name="Picture 3" descr="770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1298" y="3202126"/>
            <a:ext cx="4160540" cy="298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635925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onghu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2807" y="5876925"/>
            <a:ext cx="15113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内容占位符 38913" descr="南京大屠杀《历史不容忘却》"/>
          <p:cNvPicPr>
            <a:picLocks noGrp="1" noChangeAspect="1"/>
          </p:cNvPicPr>
          <p:nvPr>
            <p:ph sz="quarter" idx="1"/>
          </p:nvPr>
        </p:nvPicPr>
        <p:blipFill>
          <a:blip r:embed="rId4"/>
          <a:stretch>
            <a:fillRect/>
          </a:stretch>
        </p:blipFill>
        <p:spPr>
          <a:xfrm>
            <a:off x="1266825" y="0"/>
            <a:ext cx="9144000" cy="6865938"/>
          </a:xfrm>
        </p:spPr>
      </p:pic>
      <p:pic>
        <p:nvPicPr>
          <p:cNvPr id="7" name="内容占位符 38915" descr="2000年2月27日，因写有《东史郎日记》而遭到日本右翼势力攻击的日本老兵东史郎来到侵华日军南京大屠杀遇难同胞纪念馆拜祭死难者，向亡灵忏悔谢罪并祈祷"/>
          <p:cNvPicPr>
            <a:picLocks noChangeAspect="1"/>
          </p:cNvPicPr>
          <p:nvPr/>
        </p:nvPicPr>
        <p:blipFill>
          <a:blip r:embed="rId5"/>
          <a:srcRect r="19778" b="11969"/>
          <a:stretch>
            <a:fillRect/>
          </a:stretch>
        </p:blipFill>
        <p:spPr>
          <a:xfrm>
            <a:off x="5334000" y="1341438"/>
            <a:ext cx="3300413" cy="2185987"/>
          </a:xfrm>
          <a:prstGeom prst="rect">
            <a:avLst/>
          </a:prstGeom>
          <a:ln>
            <a:solidFill>
              <a:schemeClr val="tx1"/>
            </a:solidFill>
            <a:miter/>
          </a:ln>
        </p:spPr>
      </p:pic>
      <p:sp>
        <p:nvSpPr>
          <p:cNvPr id="8" name="文本框 7"/>
          <p:cNvSpPr txBox="1"/>
          <p:nvPr/>
        </p:nvSpPr>
        <p:spPr>
          <a:xfrm>
            <a:off x="2309813" y="2636838"/>
            <a:ext cx="6913562" cy="762000"/>
          </a:xfrm>
          <a:prstGeom prst="rect">
            <a:avLst/>
          </a:prstGeom>
          <a:noFill/>
          <a:ln w="9525">
            <a:noFill/>
          </a:ln>
        </p:spPr>
        <p:txBody>
          <a:bodyPr>
            <a:spAutoFit/>
          </a:bodyPr>
          <a:lstStyle/>
          <a:p>
            <a:pPr lvl="0" algn="ctr">
              <a:spcBef>
                <a:spcPct val="50000"/>
              </a:spcBef>
            </a:pPr>
            <a:endParaRPr sz="4400" b="1" dirty="0">
              <a:solidFill>
                <a:srgbClr val="FF0000"/>
              </a:solidFill>
              <a:latin typeface="Arial" panose="020B0604020202020204" pitchFamily="34" charset="0"/>
              <a:ea typeface="宋体" panose="02010600030101010101" pitchFamily="2" charset="-122"/>
            </a:endParaRPr>
          </a:p>
        </p:txBody>
      </p:sp>
      <p:sp>
        <p:nvSpPr>
          <p:cNvPr id="9" name="矩形 8"/>
          <p:cNvSpPr/>
          <p:nvPr/>
        </p:nvSpPr>
        <p:spPr>
          <a:xfrm rot="-808227">
            <a:off x="5694363" y="2328863"/>
            <a:ext cx="3240087" cy="812800"/>
          </a:xfrm>
          <a:prstGeom prst="rect">
            <a:avLst/>
          </a:prstGeom>
        </p:spPr>
        <p:txBody>
          <a:bodyPr wrap="none" fromWordArt="1">
            <a:prstTxWarp prst="textDeflateBottom">
              <a:avLst>
                <a:gd name="adj" fmla="val 91764"/>
              </a:avLst>
            </a:prstTxWarp>
            <a:normAutofit/>
            <a:scene3d>
              <a:camera prst="legacyPerspectiveFront">
                <a:rot lat="19800000" lon="19440000" rev="0"/>
              </a:camera>
              <a:lightRig rig="legacyNormal2" dir="t"/>
            </a:scene3d>
            <a:sp3d extrusionH="354000" prstMaterial="legacyMatte">
              <a:extrusionClr>
                <a:srgbClr val="939676"/>
              </a:extrusionClr>
            </a:sp3d>
          </a:bodyPr>
          <a:lstStyle/>
          <a:p>
            <a:pPr algn="ctr"/>
            <a:r>
              <a:rPr lang="zh-CN" altLang="en-US" sz="3600">
                <a:gradFill rotWithShape="0">
                  <a:gsLst>
                    <a:gs pos="0">
                      <a:srgbClr val="707070"/>
                    </a:gs>
                    <a:gs pos="50000">
                      <a:srgbClr val="FFFFFF"/>
                    </a:gs>
                    <a:gs pos="100000">
                      <a:srgbClr val="707070"/>
                    </a:gs>
                  </a:gsLst>
                  <a:lin ang="19680000" scaled="1"/>
                  <a:tileRect/>
                </a:gradFill>
                <a:latin typeface="宋体" panose="02010600030101010101" pitchFamily="2" charset="-122"/>
                <a:ea typeface="宋体" panose="02010600030101010101" pitchFamily="2" charset="-122"/>
              </a:rPr>
              <a:t>南京大屠杀</a:t>
            </a:r>
          </a:p>
        </p:txBody>
      </p:sp>
      <p:sp>
        <p:nvSpPr>
          <p:cNvPr id="10" name="直接连接符 9"/>
          <p:cNvSpPr/>
          <p:nvPr/>
        </p:nvSpPr>
        <p:spPr>
          <a:xfrm>
            <a:off x="2022475" y="1268413"/>
            <a:ext cx="2952750" cy="0"/>
          </a:xfrm>
          <a:prstGeom prst="line">
            <a:avLst/>
          </a:prstGeom>
          <a:ln w="47625" cap="flat" cmpd="sng">
            <a:solidFill>
              <a:srgbClr val="0033CC"/>
            </a:solidFill>
            <a:prstDash val="solid"/>
            <a:headEnd type="none" w="med" len="med"/>
            <a:tailEnd type="none" w="med" len="med"/>
          </a:ln>
        </p:spPr>
      </p:sp>
      <p:sp>
        <p:nvSpPr>
          <p:cNvPr id="11" name="文本框 10"/>
          <p:cNvSpPr txBox="1"/>
          <p:nvPr/>
        </p:nvSpPr>
        <p:spPr>
          <a:xfrm>
            <a:off x="5262563" y="549275"/>
            <a:ext cx="3384550" cy="701675"/>
          </a:xfrm>
          <a:prstGeom prst="rect">
            <a:avLst/>
          </a:prstGeom>
          <a:solidFill>
            <a:srgbClr val="DDDDDD"/>
          </a:solidFill>
          <a:ln w="9525">
            <a:noFill/>
          </a:ln>
        </p:spPr>
        <p:txBody>
          <a:bodyPr>
            <a:spAutoFit/>
          </a:bodyPr>
          <a:lstStyle/>
          <a:p>
            <a:pPr lvl="0">
              <a:spcBef>
                <a:spcPct val="50000"/>
              </a:spcBef>
            </a:pPr>
            <a:r>
              <a:rPr lang="zh-CN" altLang="en-US" sz="4000" b="1" dirty="0">
                <a:solidFill>
                  <a:srgbClr val="FF0000"/>
                </a:solidFill>
                <a:latin typeface="Arial" panose="020B0604020202020204" pitchFamily="34" charset="0"/>
                <a:ea typeface="宋体" panose="02010600030101010101" pitchFamily="2" charset="-122"/>
              </a:rPr>
              <a:t>屠杀中国百姓</a:t>
            </a:r>
          </a:p>
        </p:txBody>
      </p:sp>
    </p:spTree>
    <p:extLst>
      <p:ext uri="{BB962C8B-B14F-4D97-AF65-F5344CB8AC3E}">
        <p14:creationId xmlns:p14="http://schemas.microsoft.com/office/powerpoint/2010/main" val="418127092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17" presetClass="entr" presetSubtype="1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theme/theme1.xml><?xml version="1.0" encoding="utf-8"?>
<a:theme xmlns:a="http://schemas.openxmlformats.org/drawingml/2006/main" name="学术文献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学术文献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463</TotalTime>
  <Words>1872</Words>
  <Application>Microsoft Office PowerPoint</Application>
  <PresentationFormat>宽屏</PresentationFormat>
  <Paragraphs>205</Paragraphs>
  <Slides>32</Slides>
  <Notes>2</Notes>
  <HiddenSlides>0</HiddenSlides>
  <MMClips>0</MMClips>
  <ScaleCrop>false</ScaleCrop>
  <HeadingPairs>
    <vt:vector size="8" baseType="variant">
      <vt:variant>
        <vt:lpstr>已用的字体</vt:lpstr>
      </vt:variant>
      <vt:variant>
        <vt:i4>19</vt:i4>
      </vt:variant>
      <vt:variant>
        <vt:lpstr>主题</vt:lpstr>
      </vt:variant>
      <vt:variant>
        <vt:i4>2</vt:i4>
      </vt:variant>
      <vt:variant>
        <vt:lpstr>嵌入 OLE 服务器</vt:lpstr>
      </vt:variant>
      <vt:variant>
        <vt:i4>3</vt:i4>
      </vt:variant>
      <vt:variant>
        <vt:lpstr>幻灯片标题</vt:lpstr>
      </vt:variant>
      <vt:variant>
        <vt:i4>32</vt:i4>
      </vt:variant>
    </vt:vector>
  </HeadingPairs>
  <TitlesOfParts>
    <vt:vector size="56" baseType="lpstr">
      <vt:lpstr>方正舒体</vt:lpstr>
      <vt:lpstr>方正魏碑简体</vt:lpstr>
      <vt:lpstr>仿宋_GB2312</vt:lpstr>
      <vt:lpstr>黑体</vt:lpstr>
      <vt:lpstr>华文行楷</vt:lpstr>
      <vt:lpstr>华文楷体</vt:lpstr>
      <vt:lpstr>华文隶书</vt:lpstr>
      <vt:lpstr>华文新魏</vt:lpstr>
      <vt:lpstr>华文中宋</vt:lpstr>
      <vt:lpstr>楷体_GB2312</vt:lpstr>
      <vt:lpstr>隶书</vt:lpstr>
      <vt:lpstr>宋体</vt:lpstr>
      <vt:lpstr>微软雅黑</vt:lpstr>
      <vt:lpstr>Arial</vt:lpstr>
      <vt:lpstr>Calibri</vt:lpstr>
      <vt:lpstr>Euphemia</vt:lpstr>
      <vt:lpstr>Tahoma</vt:lpstr>
      <vt:lpstr>Times New Roman</vt:lpstr>
      <vt:lpstr>Wingdings</vt:lpstr>
      <vt:lpstr>学术文献 16x9</vt:lpstr>
      <vt:lpstr>1_学术文献 16x9</vt:lpstr>
      <vt:lpstr>BMP 图像</vt:lpstr>
      <vt:lpstr>MS_ClipArt_Gallery.2</vt:lpstr>
      <vt:lpstr>MSPhotoEd.3</vt:lpstr>
      <vt:lpstr>2.3  伟大的抗日战争</vt:lpstr>
      <vt:lpstr>PowerPoint 演示文稿</vt:lpstr>
      <vt:lpstr>PowerPoint 演示文稿</vt:lpstr>
      <vt:lpstr>日本发动侵华战争的原因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日本右翼教科书部分言论：</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2.3  伟大的抗日战争</dc:title>
  <dc:creator>小土</dc:creator>
  <cp:lastModifiedBy>AutoBVT</cp:lastModifiedBy>
  <cp:revision>35</cp:revision>
  <dcterms:created xsi:type="dcterms:W3CDTF">2019-02-27T06:57:21Z</dcterms:created>
  <dcterms:modified xsi:type="dcterms:W3CDTF">2019-11-11T04:46:23Z</dcterms:modified>
</cp:coreProperties>
</file>